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25"/>
  </p:notesMasterIdLst>
  <p:sldIdLst>
    <p:sldId id="261" r:id="rId2"/>
    <p:sldId id="258" r:id="rId3"/>
    <p:sldId id="284" r:id="rId4"/>
    <p:sldId id="285" r:id="rId5"/>
    <p:sldId id="286" r:id="rId6"/>
    <p:sldId id="288" r:id="rId7"/>
    <p:sldId id="287" r:id="rId8"/>
    <p:sldId id="289" r:id="rId9"/>
    <p:sldId id="290" r:id="rId10"/>
    <p:sldId id="291" r:id="rId11"/>
    <p:sldId id="292" r:id="rId12"/>
    <p:sldId id="293" r:id="rId13"/>
    <p:sldId id="257" r:id="rId14"/>
    <p:sldId id="266" r:id="rId15"/>
    <p:sldId id="268" r:id="rId16"/>
    <p:sldId id="272" r:id="rId17"/>
    <p:sldId id="274" r:id="rId18"/>
    <p:sldId id="276" r:id="rId19"/>
    <p:sldId id="259" r:id="rId20"/>
    <p:sldId id="280" r:id="rId21"/>
    <p:sldId id="279" r:id="rId22"/>
    <p:sldId id="278" r:id="rId23"/>
    <p:sldId id="28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CC"/>
    <a:srgbClr val="6666FF"/>
    <a:srgbClr val="CC99FF"/>
    <a:srgbClr val="FFCC00"/>
    <a:srgbClr val="FF3399"/>
    <a:srgbClr val="FF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8515A0-2B96-458C-8A4D-380D0282132F}" type="datetimeFigureOut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BCFE2-4F33-47CC-BD0A-86328EFA4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E6748-3B27-4192-949F-188ED06D6EE8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8921-6EB1-4904-9A3B-95E0012D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9D1E-A575-4DCA-859E-7215F89995AC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FBE4D-93E3-40F2-8F2F-E028B493B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066A-111E-4D54-AE2F-04A75ABD3BB9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1B84-658A-4ADF-8BA3-72F292EC9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639A-6150-4CB2-B4F7-929149BCC2CC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F480-C818-4A18-931A-CB59E003A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99E0-237A-4456-A0A4-AA52F2EB9C82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A2A0-C722-4794-B458-665282485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44EA-0A87-44D5-A765-9223532FFB3D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C9679-B885-4C24-B524-BE8FEA784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6087-6043-402A-BAE6-00C04F9C4DCF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7739-A984-4252-A32F-06E6628E4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1801-7F25-4FA2-874D-C9F764821AC0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DED9-B889-4CE3-BDB6-3F55AC166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6CCA-2F7F-4970-B197-2EA0AA1FF464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143F-DF19-41EC-AD6C-C5AEF3C89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BC20-614C-47FA-AD01-5F1CACCF7225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377D-0EA6-4707-928C-7970E4B64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84A6-575B-404A-BA9D-79A496B24E8F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32DB-8382-4133-B5E6-D642ACB24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FADEC73-BFDD-4969-9E5B-592024A0333A}" type="datetime1">
              <a:rPr lang="ru-RU"/>
              <a:pPr>
                <a:defRPr/>
              </a:pPr>
              <a:t>01.10.2022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8441C7B-9015-4199-BA90-A1D25EA47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56" r:id="rId2"/>
    <p:sldLayoutId id="2147484065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6" r:id="rId9"/>
    <p:sldLayoutId id="2147484062" r:id="rId10"/>
    <p:sldLayoutId id="21474840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slide" Target="slide1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4"/>
          <p:cNvSpPr>
            <a:spLocks noChangeArrowheads="1" noChangeShapeType="1" noTextEdit="1"/>
          </p:cNvSpPr>
          <p:nvPr/>
        </p:nvSpPr>
        <p:spPr bwMode="auto">
          <a:xfrm>
            <a:off x="450850" y="0"/>
            <a:ext cx="7745413" cy="2643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5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Счёт.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FD0D7-A85A-4E56-93AA-7620286D4D6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8" name="Picture 20" descr="48464139_789_thumb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133600"/>
            <a:ext cx="3492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68313" y="549275"/>
            <a:ext cx="8218487" cy="5775325"/>
          </a:xfrm>
        </p:spPr>
        <p:txBody>
          <a:bodyPr/>
          <a:lstStyle/>
          <a:p>
            <a:r>
              <a:rPr lang="ru-RU" sz="4800" b="1" smtClean="0"/>
              <a:t>Мухомор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BE3A1-748E-4123-B582-470AF6C88E0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4340" name="Picture 2" descr="http://i.istockimg.com/file_thumbview_approve/17887236/2/stock-photo-17887236-two-fly-agar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705643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18487" cy="5559425"/>
          </a:xfrm>
        </p:spPr>
        <p:txBody>
          <a:bodyPr/>
          <a:lstStyle/>
          <a:p>
            <a:r>
              <a:rPr lang="ru-RU" smtClean="0"/>
              <a:t>Сосчитайте предметы в каждом прямоугольнике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0542D-D675-4330-97D4-A49A5B76C86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https://avatars.mds.yandex.net/get-mpic/4944925/img_id2260911956619152017.jpeg/orig"/>
          <p:cNvPicPr/>
          <p:nvPr/>
        </p:nvPicPr>
        <p:blipFill>
          <a:blip r:embed="rId2"/>
          <a:srcRect l="6115" t="30993" r="5926" b="48298"/>
          <a:stretch>
            <a:fillRect/>
          </a:stretch>
        </p:blipFill>
        <p:spPr bwMode="auto">
          <a:xfrm>
            <a:off x="571472" y="2143116"/>
            <a:ext cx="8001056" cy="257176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AC6D4-9276-47E7-8BBC-C732E02F6F9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900113" y="549275"/>
            <a:ext cx="7488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Сосчитайте предметы в каждом прямоугольнике</a:t>
            </a:r>
          </a:p>
        </p:txBody>
      </p:sp>
      <p:pic>
        <p:nvPicPr>
          <p:cNvPr id="8" name="Содержимое 7" descr="https://avatars.mds.yandex.net/get-mpic/4944925/img_id2260911956619152017.jpeg/orig"/>
          <p:cNvPicPr>
            <a:picLocks noGrp="1"/>
          </p:cNvPicPr>
          <p:nvPr>
            <p:ph idx="1"/>
          </p:nvPr>
        </p:nvPicPr>
        <p:blipFill>
          <a:blip r:embed="rId2"/>
          <a:srcRect l="7074" t="75432" r="6727" b="1985"/>
          <a:stretch>
            <a:fillRect/>
          </a:stretch>
        </p:blipFill>
        <p:spPr bwMode="auto">
          <a:xfrm>
            <a:off x="457200" y="1928802"/>
            <a:ext cx="8229600" cy="292895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71472" y="1643050"/>
            <a:ext cx="785818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57158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14218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1643050"/>
            <a:ext cx="428628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714612" y="1643050"/>
            <a:ext cx="429422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503202" y="1642256"/>
            <a:ext cx="426260" cy="1588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8218128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428863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072860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932112" y="1643050"/>
            <a:ext cx="42546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644496" y="1643050"/>
            <a:ext cx="427834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7501335" y="1643050"/>
            <a:ext cx="430199" cy="794"/>
          </a:xfrm>
          <a:prstGeom prst="line">
            <a:avLst/>
          </a:prstGeom>
          <a:ln w="5715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1142976" y="1714488"/>
            <a:ext cx="42253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858464" y="1714488"/>
            <a:ext cx="52547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857488" y="1643050"/>
            <a:ext cx="21431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428992" y="1643050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15300" y="1643050"/>
            <a:ext cx="5155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000628" y="1785926"/>
            <a:ext cx="570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786446" y="1643050"/>
            <a:ext cx="5180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500826" y="1785926"/>
            <a:ext cx="5613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358550" y="1643050"/>
            <a:ext cx="5700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9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929586" y="1714488"/>
            <a:ext cx="107157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57158" y="1714488"/>
            <a:ext cx="59022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0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44498" y="3071810"/>
            <a:ext cx="5645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54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644196" y="2928934"/>
            <a:ext cx="6007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9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71472" y="3929066"/>
            <a:ext cx="59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8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644177" y="3786190"/>
            <a:ext cx="5494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7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42910" y="4572008"/>
            <a:ext cx="54694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5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644177" y="4572008"/>
            <a:ext cx="54946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C99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7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C99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00430" y="2928934"/>
            <a:ext cx="5068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FF99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5400" b="1" spc="50" dirty="0">
              <a:ln w="11430"/>
              <a:solidFill>
                <a:srgbClr val="FF99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357686" y="2928934"/>
            <a:ext cx="56457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50" dirty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000" b="1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428992" y="371475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5400" b="1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357686" y="371475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FF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5400" b="1" spc="50" dirty="0">
              <a:ln w="11430"/>
              <a:solidFill>
                <a:srgbClr val="FF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00430" y="4500570"/>
            <a:ext cx="5261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5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357686" y="4572008"/>
            <a:ext cx="570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430491" y="3000372"/>
            <a:ext cx="51426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5400" b="1" spc="5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286644" y="3000372"/>
            <a:ext cx="5148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CC99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5400" b="1" spc="50" dirty="0">
              <a:ln w="11430"/>
              <a:solidFill>
                <a:srgbClr val="CC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357950" y="3786190"/>
            <a:ext cx="5613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CCFF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5400" b="1" spc="50" dirty="0">
              <a:ln w="11430"/>
              <a:solidFill>
                <a:srgbClr val="CCFF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7215593" y="3786190"/>
            <a:ext cx="8507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66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10</a:t>
            </a:r>
            <a:endParaRPr lang="ru-RU" sz="5400" b="1" spc="50" dirty="0">
              <a:ln w="11430"/>
              <a:solidFill>
                <a:srgbClr val="66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357950" y="4429132"/>
            <a:ext cx="5533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FF99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5400" b="1" spc="50" dirty="0">
              <a:ln w="11430"/>
              <a:solidFill>
                <a:srgbClr val="FF99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286644" y="4429132"/>
            <a:ext cx="5068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" name="Багетная рамка 101"/>
          <p:cNvSpPr/>
          <p:nvPr/>
        </p:nvSpPr>
        <p:spPr>
          <a:xfrm>
            <a:off x="264318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CFF66"/>
              </a:solidFill>
            </a:endParaRPr>
          </a:p>
        </p:txBody>
      </p:sp>
      <p:sp>
        <p:nvSpPr>
          <p:cNvPr id="17452" name="TextBox 100"/>
          <p:cNvSpPr txBox="1">
            <a:spLocks noChangeArrowheads="1"/>
          </p:cNvSpPr>
          <p:nvPr/>
        </p:nvSpPr>
        <p:spPr bwMode="auto">
          <a:xfrm>
            <a:off x="2857500" y="5715000"/>
            <a:ext cx="430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&lt;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03" name="Багетная рамка 102"/>
          <p:cNvSpPr/>
          <p:nvPr/>
        </p:nvSpPr>
        <p:spPr>
          <a:xfrm>
            <a:off x="5214938" y="5786438"/>
            <a:ext cx="930275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7454" name="TextBox 103"/>
          <p:cNvSpPr txBox="1">
            <a:spLocks noChangeArrowheads="1"/>
          </p:cNvSpPr>
          <p:nvPr/>
        </p:nvSpPr>
        <p:spPr bwMode="auto">
          <a:xfrm>
            <a:off x="5429250" y="5715000"/>
            <a:ext cx="5095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&gt;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05" name="Багетная рамка 104"/>
          <p:cNvSpPr/>
          <p:nvPr/>
        </p:nvSpPr>
        <p:spPr>
          <a:xfrm>
            <a:off x="3929063" y="5786438"/>
            <a:ext cx="928687" cy="85725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7456" name="TextBox 105"/>
          <p:cNvSpPr txBox="1">
            <a:spLocks noChangeArrowheads="1"/>
          </p:cNvSpPr>
          <p:nvPr/>
        </p:nvSpPr>
        <p:spPr bwMode="auto">
          <a:xfrm>
            <a:off x="4144963" y="5715000"/>
            <a:ext cx="508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600" b="1">
                <a:latin typeface="Constantia" pitchFamily="18" charset="0"/>
              </a:rPr>
              <a:t>=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07" name="Прямоугольник 106"/>
          <p:cNvSpPr>
            <a:spLocks noChangeArrowheads="1"/>
          </p:cNvSpPr>
          <p:nvPr/>
        </p:nvSpPr>
        <p:spPr bwMode="auto">
          <a:xfrm>
            <a:off x="1143000" y="3071813"/>
            <a:ext cx="5095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&lt;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08" name="Прямоугольник 107"/>
          <p:cNvSpPr>
            <a:spLocks noChangeArrowheads="1"/>
          </p:cNvSpPr>
          <p:nvPr/>
        </p:nvSpPr>
        <p:spPr bwMode="auto">
          <a:xfrm>
            <a:off x="1143000" y="4714875"/>
            <a:ext cx="5095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&lt;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09" name="Прямоугольник 108"/>
          <p:cNvSpPr>
            <a:spLocks noChangeArrowheads="1"/>
          </p:cNvSpPr>
          <p:nvPr/>
        </p:nvSpPr>
        <p:spPr bwMode="auto">
          <a:xfrm>
            <a:off x="1143000" y="3857625"/>
            <a:ext cx="5095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&gt;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10" name="Прямоугольник 109"/>
          <p:cNvSpPr>
            <a:spLocks noChangeArrowheads="1"/>
          </p:cNvSpPr>
          <p:nvPr/>
        </p:nvSpPr>
        <p:spPr bwMode="auto">
          <a:xfrm>
            <a:off x="3929063" y="3071813"/>
            <a:ext cx="311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&gt;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3929063" y="3857625"/>
            <a:ext cx="5095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=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14" name="Прямоугольник 113"/>
          <p:cNvSpPr>
            <a:spLocks noChangeArrowheads="1"/>
          </p:cNvSpPr>
          <p:nvPr/>
        </p:nvSpPr>
        <p:spPr bwMode="auto">
          <a:xfrm>
            <a:off x="6858000" y="3143250"/>
            <a:ext cx="2984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=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15" name="Прямоугольник 114"/>
          <p:cNvSpPr>
            <a:spLocks noChangeArrowheads="1"/>
          </p:cNvSpPr>
          <p:nvPr/>
        </p:nvSpPr>
        <p:spPr bwMode="auto">
          <a:xfrm>
            <a:off x="3929063" y="4643438"/>
            <a:ext cx="5095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&lt;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16" name="Прямоугольник 115"/>
          <p:cNvSpPr>
            <a:spLocks noChangeArrowheads="1"/>
          </p:cNvSpPr>
          <p:nvPr/>
        </p:nvSpPr>
        <p:spPr bwMode="auto">
          <a:xfrm>
            <a:off x="6786563" y="3857625"/>
            <a:ext cx="311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&lt;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117" name="Прямоугольник 116"/>
          <p:cNvSpPr>
            <a:spLocks noChangeArrowheads="1"/>
          </p:cNvSpPr>
          <p:nvPr/>
        </p:nvSpPr>
        <p:spPr bwMode="auto">
          <a:xfrm>
            <a:off x="6858000" y="4572000"/>
            <a:ext cx="311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600" b="1">
                <a:latin typeface="Constantia" pitchFamily="18" charset="0"/>
              </a:rPr>
              <a:t>&gt;</a:t>
            </a:r>
            <a:endParaRPr lang="ru-RU" sz="4600" b="1">
              <a:latin typeface="Constantia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1F2B7-B4C7-4AC0-924B-7F505FC2884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10" grpId="0"/>
      <p:bldP spid="113" grpId="0"/>
      <p:bldP spid="114" grpId="0"/>
      <p:bldP spid="115" grpId="0"/>
      <p:bldP spid="116" grpId="0"/>
      <p:bldP spid="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 descr="фон для букв5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8486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Назови </a:t>
            </a:r>
            <a:r>
              <a:rPr lang="ru-RU" sz="2400" kern="10" dirty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предыдущие и последующие числа</a:t>
            </a:r>
          </a:p>
          <a:p>
            <a:pPr algn="ctr"/>
            <a:r>
              <a:rPr lang="ru-RU" sz="2400" kern="10" dirty="0">
                <a:ln w="3175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(«соседей») для данных чисел:</a:t>
            </a:r>
          </a:p>
        </p:txBody>
      </p: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1428750" y="1643063"/>
            <a:ext cx="6286500" cy="3857625"/>
            <a:chOff x="703" y="1298"/>
            <a:chExt cx="2637" cy="1906"/>
          </a:xfrm>
        </p:grpSpPr>
        <p:pic>
          <p:nvPicPr>
            <p:cNvPr id="18448" name="Picture 5" descr="2 вишни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3" y="1389"/>
              <a:ext cx="1645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973" y="1298"/>
              <a:ext cx="1367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4000500" y="4076700"/>
            <a:ext cx="1357313" cy="1200150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8437" name="Oval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1188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8438" name="Oval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01763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8439" name="Oval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193925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8440" name="Oval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986088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8441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8250" y="558958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8442" name="Oval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570413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8443" name="Oval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62575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8444" name="Oval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54738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8445" name="Oval 2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946900" y="560863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8446" name="Oval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739063" y="5589588"/>
            <a:ext cx="720725" cy="700087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ABBF2-C130-4579-9FB1-536F81544E6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857250"/>
            <a:ext cx="2500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714375"/>
            <a:ext cx="23669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785813"/>
            <a:ext cx="23669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val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1188" y="5394325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9462" name="Oval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350" y="5394325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9463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97100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9464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7675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9465" name="Oval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779838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9466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9467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64163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9468" name="Oval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56325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9469" name="Oval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8488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9470" name="Oval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5373688"/>
            <a:ext cx="720725" cy="698500"/>
          </a:xfrm>
          <a:prstGeom prst="ellipse">
            <a:avLst/>
          </a:prstGeom>
          <a:solidFill>
            <a:srgbClr val="BBE0E3">
              <a:alpha val="65097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19471" name="Oval 18"/>
          <p:cNvSpPr>
            <a:spLocks noChangeArrowheads="1"/>
          </p:cNvSpPr>
          <p:nvPr/>
        </p:nvSpPr>
        <p:spPr bwMode="auto">
          <a:xfrm>
            <a:off x="3571875" y="2714625"/>
            <a:ext cx="1214438" cy="1428750"/>
          </a:xfrm>
          <a:prstGeom prst="ellipse">
            <a:avLst/>
          </a:prstGeom>
          <a:solidFill>
            <a:srgbClr val="BBE0E3">
              <a:alpha val="67842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F2284-7678-4ED4-BF24-7A71C1959C2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642938"/>
            <a:ext cx="650081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214563"/>
            <a:ext cx="17081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Oval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421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0485" name="Oval 2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74788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0486" name="Oval 2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66950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0487" name="Oval 2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5911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0488" name="Oval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51275" y="542607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0489" name="Oval 2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43438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0490" name="Oval 2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5600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0491" name="Oval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227763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0492" name="Oval 2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19925" y="544512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0493" name="Oval 2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2088" y="5426075"/>
            <a:ext cx="720725" cy="701675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10</a:t>
            </a:r>
          </a:p>
        </p:txBody>
      </p:sp>
      <p:pic>
        <p:nvPicPr>
          <p:cNvPr id="20494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2286000"/>
            <a:ext cx="1617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31"/>
          <p:cNvSpPr txBox="1">
            <a:spLocks noChangeArrowheads="1"/>
          </p:cNvSpPr>
          <p:nvPr/>
        </p:nvSpPr>
        <p:spPr bwMode="auto">
          <a:xfrm>
            <a:off x="4357688" y="3000375"/>
            <a:ext cx="755650" cy="132397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2049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88" y="2286000"/>
            <a:ext cx="19415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A9A23-6D24-4D39-BC93-1B61CB46886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1484313"/>
            <a:ext cx="2136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0913" y="1484313"/>
            <a:ext cx="2081212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9825" y="1557338"/>
            <a:ext cx="20669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Oval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82625" y="5610225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1510" name="Oval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74788" y="5610225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1511" name="Oval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68538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1512" name="Oval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59113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1513" name="Oval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51275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1514" name="Oval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43438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1515" name="Oval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35600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1516" name="Oval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27763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1517" name="Oval 2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19925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21518" name="Oval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12088" y="5589588"/>
            <a:ext cx="720725" cy="698500"/>
          </a:xfrm>
          <a:prstGeom prst="ellipse">
            <a:avLst/>
          </a:prstGeom>
          <a:solidFill>
            <a:srgbClr val="BBE0E3">
              <a:alpha val="0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21519" name="Text Box 44"/>
          <p:cNvSpPr txBox="1">
            <a:spLocks noChangeArrowheads="1"/>
          </p:cNvSpPr>
          <p:nvPr/>
        </p:nvSpPr>
        <p:spPr bwMode="auto">
          <a:xfrm>
            <a:off x="4192588" y="2090738"/>
            <a:ext cx="755650" cy="1323975"/>
          </a:xfrm>
          <a:prstGeom prst="rect">
            <a:avLst/>
          </a:prstGeom>
          <a:solidFill>
            <a:srgbClr val="BBE0E3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21520" name="Text Box 54"/>
          <p:cNvSpPr txBox="1">
            <a:spLocks noChangeArrowheads="1"/>
          </p:cNvSpPr>
          <p:nvPr/>
        </p:nvSpPr>
        <p:spPr bwMode="auto">
          <a:xfrm>
            <a:off x="5513388" y="5537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6</a:t>
            </a:r>
          </a:p>
        </p:txBody>
      </p:sp>
      <p:pic>
        <p:nvPicPr>
          <p:cNvPr id="6166" name="Picture 22" descr="pt10p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260350"/>
            <a:ext cx="1368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DD37A-35CB-40B8-96DC-20D3FCBED25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5" y="2143125"/>
            <a:ext cx="28575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2214563"/>
            <a:ext cx="271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071688"/>
            <a:ext cx="2857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641350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1</a:t>
            </a:r>
          </a:p>
        </p:txBody>
      </p:sp>
      <p:sp>
        <p:nvSpPr>
          <p:cNvPr id="22534" name="Oval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913" y="641350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2</a:t>
            </a:r>
          </a:p>
        </p:txBody>
      </p:sp>
      <p:sp>
        <p:nvSpPr>
          <p:cNvPr id="22535" name="Oval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125663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3</a:t>
            </a:r>
          </a:p>
        </p:txBody>
      </p:sp>
      <p:sp>
        <p:nvSpPr>
          <p:cNvPr id="22536" name="Oval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16238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4</a:t>
            </a:r>
          </a:p>
        </p:txBody>
      </p:sp>
      <p:sp>
        <p:nvSpPr>
          <p:cNvPr id="22537" name="Oval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5</a:t>
            </a:r>
          </a:p>
        </p:txBody>
      </p:sp>
      <p:sp>
        <p:nvSpPr>
          <p:cNvPr id="22538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00563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6</a:t>
            </a:r>
          </a:p>
        </p:txBody>
      </p:sp>
      <p:sp>
        <p:nvSpPr>
          <p:cNvPr id="22539" name="Oval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92725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7</a:t>
            </a:r>
          </a:p>
        </p:txBody>
      </p:sp>
      <p:sp>
        <p:nvSpPr>
          <p:cNvPr id="22540" name="Oval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084888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8</a:t>
            </a:r>
          </a:p>
        </p:txBody>
      </p:sp>
      <p:sp>
        <p:nvSpPr>
          <p:cNvPr id="22541" name="Oval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77050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9</a:t>
            </a:r>
          </a:p>
        </p:txBody>
      </p:sp>
      <p:sp>
        <p:nvSpPr>
          <p:cNvPr id="22542" name="Oval 1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69213" y="620713"/>
            <a:ext cx="720725" cy="698500"/>
          </a:xfrm>
          <a:prstGeom prst="ellipse">
            <a:avLst/>
          </a:prstGeom>
          <a:solidFill>
            <a:srgbClr val="FAD2E0">
              <a:alpha val="50195"/>
            </a:srgb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3300"/>
                </a:solidFill>
              </a:rPr>
              <a:t>10</a:t>
            </a:r>
          </a:p>
        </p:txBody>
      </p:sp>
      <p:sp>
        <p:nvSpPr>
          <p:cNvPr id="22543" name="Text Box 22"/>
          <p:cNvSpPr txBox="1">
            <a:spLocks noChangeArrowheads="1"/>
          </p:cNvSpPr>
          <p:nvPr/>
        </p:nvSpPr>
        <p:spPr bwMode="auto">
          <a:xfrm>
            <a:off x="3929063" y="4000500"/>
            <a:ext cx="1357312" cy="1323975"/>
          </a:xfrm>
          <a:prstGeom prst="rect">
            <a:avLst/>
          </a:prstGeom>
          <a:solidFill>
            <a:srgbClr val="FAD2E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solidFill>
                  <a:srgbClr val="003300"/>
                </a:solidFill>
              </a:rPr>
              <a:t>4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ED6BF-F52D-4F41-8AD6-92F11984A6D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1" descr="дорог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06" t="3804" r="-568" b="7652"/>
          <a:stretch>
            <a:fillRect/>
          </a:stretch>
        </p:blipFill>
        <p:spPr>
          <a:xfrm>
            <a:off x="0" y="798513"/>
            <a:ext cx="9144000" cy="6059487"/>
          </a:xfrm>
          <a:noFill/>
        </p:spPr>
      </p:pic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 rot="756248">
            <a:off x="755650" y="2781300"/>
            <a:ext cx="7159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2+3</a:t>
            </a:r>
          </a:p>
        </p:txBody>
      </p:sp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 rot="-1238819">
            <a:off x="7459663" y="2330450"/>
            <a:ext cx="7699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2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777</a:t>
            </a:r>
          </a:p>
        </p:txBody>
      </p:sp>
      <p:sp>
        <p:nvSpPr>
          <p:cNvPr id="23557" name="WordArt 8"/>
          <p:cNvSpPr>
            <a:spLocks noChangeArrowheads="1" noChangeShapeType="1" noTextEdit="1"/>
          </p:cNvSpPr>
          <p:nvPr/>
        </p:nvSpPr>
        <p:spPr bwMode="auto">
          <a:xfrm>
            <a:off x="7740650" y="3716338"/>
            <a:ext cx="590550" cy="742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1+5</a:t>
            </a:r>
          </a:p>
        </p:txBody>
      </p:sp>
      <p:sp>
        <p:nvSpPr>
          <p:cNvPr id="23558" name="WordArt 9" descr="Бумажный пакет"/>
          <p:cNvSpPr>
            <a:spLocks noChangeArrowheads="1" noChangeShapeType="1" noTextEdit="1"/>
          </p:cNvSpPr>
          <p:nvPr/>
        </p:nvSpPr>
        <p:spPr bwMode="auto">
          <a:xfrm rot="-1296523">
            <a:off x="395288" y="4005263"/>
            <a:ext cx="609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7-3</a:t>
            </a:r>
          </a:p>
        </p:txBody>
      </p:sp>
      <p:sp>
        <p:nvSpPr>
          <p:cNvPr id="23559" name="WordArt 11"/>
          <p:cNvSpPr>
            <a:spLocks noChangeArrowheads="1" noChangeShapeType="1" noTextEdit="1"/>
          </p:cNvSpPr>
          <p:nvPr/>
        </p:nvSpPr>
        <p:spPr bwMode="auto">
          <a:xfrm>
            <a:off x="1547813" y="4797425"/>
            <a:ext cx="723900" cy="327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7625"/>
                <a:gd name="adj2" fmla="val 0"/>
              </a:avLst>
            </a:prstTxWarp>
          </a:bodyPr>
          <a:lstStyle/>
          <a:p>
            <a:pPr algn="ctr"/>
            <a:r>
              <a:rPr lang="ru-RU" sz="2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 и 8</a:t>
            </a:r>
          </a:p>
        </p:txBody>
      </p:sp>
      <p:sp>
        <p:nvSpPr>
          <p:cNvPr id="23560" name="WordArt 12"/>
          <p:cNvSpPr>
            <a:spLocks noChangeArrowheads="1" noChangeShapeType="1" noTextEdit="1"/>
          </p:cNvSpPr>
          <p:nvPr/>
        </p:nvSpPr>
        <p:spPr bwMode="auto">
          <a:xfrm>
            <a:off x="4140200" y="2565400"/>
            <a:ext cx="215900" cy="287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&gt;</a:t>
            </a:r>
          </a:p>
        </p:txBody>
      </p:sp>
      <p:sp>
        <p:nvSpPr>
          <p:cNvPr id="23561" name="WordArt 14"/>
          <p:cNvSpPr>
            <a:spLocks noChangeArrowheads="1" noChangeShapeType="1" noTextEdit="1"/>
          </p:cNvSpPr>
          <p:nvPr/>
        </p:nvSpPr>
        <p:spPr bwMode="auto">
          <a:xfrm>
            <a:off x="6084888" y="3068638"/>
            <a:ext cx="781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8+3</a:t>
            </a:r>
          </a:p>
        </p:txBody>
      </p:sp>
      <p:sp>
        <p:nvSpPr>
          <p:cNvPr id="23562" name="WordArt 5"/>
          <p:cNvSpPr>
            <a:spLocks noChangeArrowheads="1" noChangeShapeType="1" noTextEdit="1"/>
          </p:cNvSpPr>
          <p:nvPr/>
        </p:nvSpPr>
        <p:spPr bwMode="auto">
          <a:xfrm>
            <a:off x="2627313" y="3357563"/>
            <a:ext cx="4464050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Числоград</a:t>
            </a:r>
          </a:p>
        </p:txBody>
      </p:sp>
      <p:sp>
        <p:nvSpPr>
          <p:cNvPr id="23563" name="WordArt 15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3564" name="WordArt 1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003800" y="2492375"/>
            <a:ext cx="3619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23565" name="WordArt 17"/>
          <p:cNvSpPr>
            <a:spLocks noChangeArrowheads="1" noChangeShapeType="1" noTextEdit="1"/>
          </p:cNvSpPr>
          <p:nvPr/>
        </p:nvSpPr>
        <p:spPr bwMode="auto">
          <a:xfrm>
            <a:off x="3205163" y="4508500"/>
            <a:ext cx="238125" cy="7286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3566" name="WordArt 18"/>
          <p:cNvSpPr>
            <a:spLocks noChangeArrowheads="1" noChangeShapeType="1" noTextEdit="1"/>
          </p:cNvSpPr>
          <p:nvPr/>
        </p:nvSpPr>
        <p:spPr bwMode="auto">
          <a:xfrm rot="234113">
            <a:off x="212725" y="377825"/>
            <a:ext cx="6026150" cy="1501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1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Приветствую вас   на планете Математика!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1BA87-41F4-45CC-BFA8-7A4855DFDBB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10302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замок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1428750" y="5214938"/>
            <a:ext cx="1573213" cy="923925"/>
            <a:chOff x="1428728" y="5214950"/>
            <a:chExt cx="1571636" cy="923330"/>
          </a:xfrm>
        </p:grpSpPr>
        <p:sp>
          <p:nvSpPr>
            <p:cNvPr id="13" name="Овал 12"/>
            <p:cNvSpPr/>
            <p:nvPr/>
          </p:nvSpPr>
          <p:spPr>
            <a:xfrm>
              <a:off x="1428728" y="5286341"/>
              <a:ext cx="1571636" cy="7139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28794" y="5214950"/>
              <a:ext cx="53572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4500563" y="5429250"/>
            <a:ext cx="1073150" cy="784225"/>
            <a:chOff x="4500562" y="5429264"/>
            <a:chExt cx="1071570" cy="784830"/>
          </a:xfrm>
        </p:grpSpPr>
        <p:sp>
          <p:nvSpPr>
            <p:cNvPr id="18" name="Овал 17"/>
            <p:cNvSpPr/>
            <p:nvPr/>
          </p:nvSpPr>
          <p:spPr>
            <a:xfrm>
              <a:off x="4500562" y="5429264"/>
              <a:ext cx="1071570" cy="71492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29190" y="5429264"/>
              <a:ext cx="353057" cy="784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  <a:endPara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2716213" y="5000625"/>
            <a:ext cx="1069975" cy="646113"/>
            <a:chOff x="2714612" y="5000636"/>
            <a:chExt cx="1071570" cy="646331"/>
          </a:xfrm>
        </p:grpSpPr>
        <p:sp>
          <p:nvSpPr>
            <p:cNvPr id="14" name="Овал 13"/>
            <p:cNvSpPr/>
            <p:nvPr/>
          </p:nvSpPr>
          <p:spPr>
            <a:xfrm>
              <a:off x="2714612" y="5072098"/>
              <a:ext cx="1071570" cy="500231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000364" y="5000636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  <a:endPara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5" name="Группа 38"/>
          <p:cNvGrpSpPr>
            <a:grpSpLocks/>
          </p:cNvGrpSpPr>
          <p:nvPr/>
        </p:nvGrpSpPr>
        <p:grpSpPr bwMode="auto">
          <a:xfrm>
            <a:off x="3714750" y="5643563"/>
            <a:ext cx="1071563" cy="646112"/>
            <a:chOff x="3714744" y="5643578"/>
            <a:chExt cx="1071570" cy="646331"/>
          </a:xfrm>
        </p:grpSpPr>
        <p:sp>
          <p:nvSpPr>
            <p:cNvPr id="19" name="Овал 18"/>
            <p:cNvSpPr/>
            <p:nvPr/>
          </p:nvSpPr>
          <p:spPr>
            <a:xfrm>
              <a:off x="3714744" y="5715039"/>
              <a:ext cx="1071570" cy="5002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071934" y="5643578"/>
              <a:ext cx="418704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5</a:t>
              </a:r>
              <a:endPara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6" name="Группа 34"/>
          <p:cNvGrpSpPr>
            <a:grpSpLocks/>
          </p:cNvGrpSpPr>
          <p:nvPr/>
        </p:nvGrpSpPr>
        <p:grpSpPr bwMode="auto">
          <a:xfrm>
            <a:off x="2716213" y="5357813"/>
            <a:ext cx="1355725" cy="923925"/>
            <a:chOff x="2714612" y="5357826"/>
            <a:chExt cx="1357322" cy="923330"/>
          </a:xfrm>
        </p:grpSpPr>
        <p:sp>
          <p:nvSpPr>
            <p:cNvPr id="15" name="Овал 14"/>
            <p:cNvSpPr/>
            <p:nvPr/>
          </p:nvSpPr>
          <p:spPr>
            <a:xfrm>
              <a:off x="2714612" y="5500609"/>
              <a:ext cx="1357322" cy="71391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143240" y="5357826"/>
              <a:ext cx="424495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7" name="Группа 37"/>
          <p:cNvGrpSpPr>
            <a:grpSpLocks/>
          </p:cNvGrpSpPr>
          <p:nvPr/>
        </p:nvGrpSpPr>
        <p:grpSpPr bwMode="auto">
          <a:xfrm>
            <a:off x="3714750" y="5072063"/>
            <a:ext cx="1071563" cy="714375"/>
            <a:chOff x="3714744" y="5072074"/>
            <a:chExt cx="1071570" cy="714380"/>
          </a:xfrm>
        </p:grpSpPr>
        <p:sp>
          <p:nvSpPr>
            <p:cNvPr id="16" name="Овал 15"/>
            <p:cNvSpPr/>
            <p:nvPr/>
          </p:nvSpPr>
          <p:spPr>
            <a:xfrm>
              <a:off x="3714744" y="5072074"/>
              <a:ext cx="1071570" cy="7143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71934" y="5072074"/>
              <a:ext cx="353057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  <a:endPara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8" name="Группа 40"/>
          <p:cNvGrpSpPr>
            <a:grpSpLocks/>
          </p:cNvGrpSpPr>
          <p:nvPr/>
        </p:nvGrpSpPr>
        <p:grpSpPr bwMode="auto">
          <a:xfrm>
            <a:off x="5214938" y="5072063"/>
            <a:ext cx="785812" cy="784225"/>
            <a:chOff x="5214942" y="5072074"/>
            <a:chExt cx="785818" cy="784830"/>
          </a:xfrm>
        </p:grpSpPr>
        <p:sp>
          <p:nvSpPr>
            <p:cNvPr id="21" name="Овал 20"/>
            <p:cNvSpPr/>
            <p:nvPr/>
          </p:nvSpPr>
          <p:spPr>
            <a:xfrm>
              <a:off x="5214942" y="5215059"/>
              <a:ext cx="785818" cy="5719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429256" y="5072074"/>
              <a:ext cx="353057" cy="7848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5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  <a:endParaRPr lang="ru-RU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9" name="Группа 41"/>
          <p:cNvGrpSpPr>
            <a:grpSpLocks/>
          </p:cNvGrpSpPr>
          <p:nvPr/>
        </p:nvGrpSpPr>
        <p:grpSpPr bwMode="auto">
          <a:xfrm>
            <a:off x="5500688" y="5643563"/>
            <a:ext cx="1071562" cy="615950"/>
            <a:chOff x="5500694" y="5643578"/>
            <a:chExt cx="1071570" cy="615553"/>
          </a:xfrm>
        </p:grpSpPr>
        <p:sp>
          <p:nvSpPr>
            <p:cNvPr id="20" name="Овал 19"/>
            <p:cNvSpPr/>
            <p:nvPr/>
          </p:nvSpPr>
          <p:spPr>
            <a:xfrm>
              <a:off x="5500694" y="5643578"/>
              <a:ext cx="1071570" cy="49974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86446" y="5643578"/>
              <a:ext cx="405881" cy="615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  <a:endParaRPr lang="ru-RU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0" name="Группа 36"/>
          <p:cNvGrpSpPr>
            <a:grpSpLocks/>
          </p:cNvGrpSpPr>
          <p:nvPr/>
        </p:nvGrpSpPr>
        <p:grpSpPr bwMode="auto">
          <a:xfrm>
            <a:off x="3500438" y="4786313"/>
            <a:ext cx="714375" cy="461962"/>
            <a:chOff x="3500430" y="4786322"/>
            <a:chExt cx="714380" cy="461665"/>
          </a:xfrm>
        </p:grpSpPr>
        <p:sp>
          <p:nvSpPr>
            <p:cNvPr id="17" name="Овал 16"/>
            <p:cNvSpPr/>
            <p:nvPr/>
          </p:nvSpPr>
          <p:spPr>
            <a:xfrm>
              <a:off x="3500430" y="4857713"/>
              <a:ext cx="714380" cy="35695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571868" y="4786322"/>
              <a:ext cx="495649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  <a:endPara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11" name="Группа 42"/>
          <p:cNvGrpSpPr>
            <a:grpSpLocks/>
          </p:cNvGrpSpPr>
          <p:nvPr/>
        </p:nvGrpSpPr>
        <p:grpSpPr bwMode="auto">
          <a:xfrm>
            <a:off x="5929313" y="5357813"/>
            <a:ext cx="928687" cy="523875"/>
            <a:chOff x="5929322" y="5357826"/>
            <a:chExt cx="928694" cy="523220"/>
          </a:xfrm>
        </p:grpSpPr>
        <p:sp>
          <p:nvSpPr>
            <p:cNvPr id="22" name="Овал 21"/>
            <p:cNvSpPr/>
            <p:nvPr/>
          </p:nvSpPr>
          <p:spPr>
            <a:xfrm>
              <a:off x="5929322" y="5429174"/>
              <a:ext cx="928694" cy="35674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15074" y="5357826"/>
              <a:ext cx="35719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  <a:endPara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07765-6BCF-490C-AA2D-132410CD50C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_____2_153"/>
          <p:cNvSpPr>
            <a:spLocks noChangeArrowheads="1"/>
          </p:cNvSpPr>
          <p:nvPr/>
        </p:nvSpPr>
        <p:spPr bwMode="auto">
          <a:xfrm>
            <a:off x="323850" y="260350"/>
            <a:ext cx="8496300" cy="6337300"/>
          </a:xfrm>
          <a:prstGeom prst="foldedCorner">
            <a:avLst>
              <a:gd name="adj" fmla="val 1670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У какой фигуры больше всех углов?</a:t>
            </a:r>
            <a:endParaRPr lang="ru-RU" sz="240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4067175" y="2708275"/>
            <a:ext cx="1368425" cy="1296988"/>
          </a:xfrm>
          <a:prstGeom prst="rect">
            <a:avLst/>
          </a:prstGeom>
          <a:solidFill>
            <a:srgbClr val="FF00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 rot="8130754">
            <a:off x="1331913" y="1628775"/>
            <a:ext cx="1441450" cy="1655763"/>
          </a:xfrm>
          <a:prstGeom prst="rtTriangle">
            <a:avLst/>
          </a:prstGeom>
          <a:solidFill>
            <a:srgbClr val="FF00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1476375" y="5876925"/>
            <a:ext cx="207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пятиугольник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4000500" y="4076700"/>
            <a:ext cx="1363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квадрат</a:t>
            </a: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928688" y="2492375"/>
            <a:ext cx="198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треугольник</a:t>
            </a:r>
          </a:p>
        </p:txBody>
      </p:sp>
      <p:sp>
        <p:nvSpPr>
          <p:cNvPr id="24585" name="AutoShape 12"/>
          <p:cNvSpPr>
            <a:spLocks noChangeArrowheads="1"/>
          </p:cNvSpPr>
          <p:nvPr/>
        </p:nvSpPr>
        <p:spPr bwMode="auto">
          <a:xfrm>
            <a:off x="1331913" y="3933825"/>
            <a:ext cx="1871662" cy="1873250"/>
          </a:xfrm>
          <a:prstGeom prst="pentagon">
            <a:avLst/>
          </a:prstGeom>
          <a:solidFill>
            <a:srgbClr val="FF00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13"/>
          <p:cNvSpPr>
            <a:spLocks noChangeArrowheads="1"/>
          </p:cNvSpPr>
          <p:nvPr/>
        </p:nvSpPr>
        <p:spPr bwMode="auto">
          <a:xfrm>
            <a:off x="6443663" y="1125538"/>
            <a:ext cx="1943100" cy="1871662"/>
          </a:xfrm>
          <a:prstGeom prst="hexagon">
            <a:avLst>
              <a:gd name="adj" fmla="val 25954"/>
              <a:gd name="vf" fmla="val 115470"/>
            </a:avLst>
          </a:prstGeom>
          <a:solidFill>
            <a:srgbClr val="FF00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AutoShape 15"/>
          <p:cNvSpPr>
            <a:spLocks noChangeArrowheads="1"/>
          </p:cNvSpPr>
          <p:nvPr/>
        </p:nvSpPr>
        <p:spPr bwMode="auto">
          <a:xfrm>
            <a:off x="6156325" y="4437063"/>
            <a:ext cx="1728788" cy="1223962"/>
          </a:xfrm>
          <a:prstGeom prst="parallelogram">
            <a:avLst>
              <a:gd name="adj" fmla="val 35311"/>
            </a:avLst>
          </a:prstGeom>
          <a:solidFill>
            <a:srgbClr val="FF00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5795963" y="5661025"/>
            <a:ext cx="2619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параллелограмм</a:t>
            </a:r>
          </a:p>
        </p:txBody>
      </p:sp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6659563" y="2997200"/>
            <a:ext cx="2309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шестиугольник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BD710-5E41-4D37-8E71-27F6B55FF13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2" name="33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_____2_153"/>
          <p:cNvSpPr>
            <a:spLocks noChangeArrowheads="1"/>
          </p:cNvSpPr>
          <p:nvPr/>
        </p:nvSpPr>
        <p:spPr bwMode="auto">
          <a:xfrm>
            <a:off x="323850" y="260350"/>
            <a:ext cx="8496300" cy="6337300"/>
          </a:xfrm>
          <a:prstGeom prst="foldedCorner">
            <a:avLst>
              <a:gd name="adj" fmla="val 1670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У какой фигуры три стороны и три угла?</a:t>
            </a:r>
            <a:endParaRPr lang="ru-RU" sz="2400"/>
          </a:p>
        </p:txBody>
      </p:sp>
      <p:sp>
        <p:nvSpPr>
          <p:cNvPr id="25604" name="Oval 7"/>
          <p:cNvSpPr>
            <a:spLocks noChangeArrowheads="1"/>
          </p:cNvSpPr>
          <p:nvPr/>
        </p:nvSpPr>
        <p:spPr bwMode="auto">
          <a:xfrm>
            <a:off x="827088" y="1196975"/>
            <a:ext cx="1979612" cy="1979613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932363" y="1268413"/>
            <a:ext cx="1800225" cy="1800225"/>
          </a:xfrm>
          <a:prstGeom prst="rect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9"/>
          <p:cNvSpPr>
            <a:spLocks noChangeArrowheads="1"/>
          </p:cNvSpPr>
          <p:nvPr/>
        </p:nvSpPr>
        <p:spPr bwMode="auto">
          <a:xfrm rot="-5400000">
            <a:off x="6084094" y="3285332"/>
            <a:ext cx="2160587" cy="2159000"/>
          </a:xfrm>
          <a:prstGeom prst="rtTriangle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10"/>
          <p:cNvSpPr>
            <a:spLocks noChangeArrowheads="1"/>
          </p:cNvSpPr>
          <p:nvPr/>
        </p:nvSpPr>
        <p:spPr bwMode="auto">
          <a:xfrm>
            <a:off x="2771775" y="3429000"/>
            <a:ext cx="1800225" cy="2376488"/>
          </a:xfrm>
          <a:prstGeom prst="diamond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950913" y="3089275"/>
            <a:ext cx="754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круг</a:t>
            </a: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3203575" y="5805488"/>
            <a:ext cx="93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ромб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5292725" y="3068638"/>
            <a:ext cx="142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квадрат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6215063" y="5516563"/>
            <a:ext cx="2028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треугольник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CE75E-DADA-4EA8-880F-03341BC2756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2" name="23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_____2_153"/>
          <p:cNvSpPr>
            <a:spLocks noChangeArrowheads="1"/>
          </p:cNvSpPr>
          <p:nvPr/>
        </p:nvSpPr>
        <p:spPr bwMode="auto">
          <a:xfrm>
            <a:off x="323850" y="260350"/>
            <a:ext cx="8496300" cy="6337300"/>
          </a:xfrm>
          <a:prstGeom prst="foldedCorner">
            <a:avLst>
              <a:gd name="adj" fmla="val 1670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Какая фигура называется прямоугольник?</a:t>
            </a:r>
            <a:endParaRPr lang="ru-RU" sz="2400"/>
          </a:p>
        </p:txBody>
      </p:sp>
      <p:pic>
        <p:nvPicPr>
          <p:cNvPr id="26628" name="Picture 4" descr="треу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005263"/>
            <a:ext cx="353218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071563" y="1268413"/>
            <a:ext cx="3071812" cy="1803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rot="10800000">
            <a:off x="4643438" y="3716338"/>
            <a:ext cx="3457575" cy="21415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5357813" y="692150"/>
            <a:ext cx="3067050" cy="2232025"/>
          </a:xfrm>
          <a:prstGeom prst="pentagon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B80B1-9D35-41CE-918E-F968EB39E73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advClick="0">
    <p:sndAc>
      <p:stSnd>
        <p:snd r:embed="rId2" name="2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6"/>
          <p:cNvPicPr>
            <a:picLocks noGrp="1" noChangeArrowheads="1"/>
          </p:cNvPicPr>
          <p:nvPr>
            <p:ph idx="1"/>
          </p:nvPr>
        </p:nvPicPr>
        <p:blipFill>
          <a:blip r:embed="rId2"/>
          <a:srcRect l="-175" t="-127" r="-18" b="-127"/>
          <a:stretch>
            <a:fillRect/>
          </a:stretch>
        </p:blipFill>
        <p:spPr>
          <a:xfrm>
            <a:off x="539750" y="642938"/>
            <a:ext cx="4610100" cy="6215062"/>
          </a:xfrm>
        </p:spPr>
      </p:pic>
      <p:grpSp>
        <p:nvGrpSpPr>
          <p:cNvPr id="27651" name="Group 46"/>
          <p:cNvGrpSpPr>
            <a:grpSpLocks/>
          </p:cNvGrpSpPr>
          <p:nvPr/>
        </p:nvGrpSpPr>
        <p:grpSpPr bwMode="auto">
          <a:xfrm>
            <a:off x="5364163" y="1500188"/>
            <a:ext cx="3563937" cy="4872037"/>
            <a:chOff x="3379" y="663"/>
            <a:chExt cx="2245" cy="3351"/>
          </a:xfrm>
        </p:grpSpPr>
        <p:sp>
          <p:nvSpPr>
            <p:cNvPr id="27655" name="Rectangle 6"/>
            <p:cNvSpPr>
              <a:spLocks noChangeArrowheads="1"/>
            </p:cNvSpPr>
            <p:nvPr/>
          </p:nvSpPr>
          <p:spPr bwMode="auto">
            <a:xfrm>
              <a:off x="3379" y="1270"/>
              <a:ext cx="2245" cy="270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6" name="AutoShape 7"/>
            <p:cNvSpPr>
              <a:spLocks noChangeArrowheads="1"/>
            </p:cNvSpPr>
            <p:nvPr/>
          </p:nvSpPr>
          <p:spPr bwMode="auto">
            <a:xfrm>
              <a:off x="3379" y="663"/>
              <a:ext cx="2245" cy="607"/>
            </a:xfrm>
            <a:prstGeom prst="triangle">
              <a:avLst>
                <a:gd name="adj" fmla="val 50000"/>
              </a:avLst>
            </a:prstGeom>
            <a:solidFill>
              <a:srgbClr val="DDDD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7" name="Freeform 8"/>
            <p:cNvSpPr>
              <a:spLocks/>
            </p:cNvSpPr>
            <p:nvPr/>
          </p:nvSpPr>
          <p:spPr bwMode="auto">
            <a:xfrm>
              <a:off x="3379" y="3510"/>
              <a:ext cx="927" cy="477"/>
            </a:xfrm>
            <a:custGeom>
              <a:avLst/>
              <a:gdLst>
                <a:gd name="T0" fmla="*/ 0 w 1784"/>
                <a:gd name="T1" fmla="*/ 2 h 829"/>
                <a:gd name="T2" fmla="*/ 1 w 1784"/>
                <a:gd name="T3" fmla="*/ 1 h 829"/>
                <a:gd name="T4" fmla="*/ 1 w 1784"/>
                <a:gd name="T5" fmla="*/ 1 h 829"/>
                <a:gd name="T6" fmla="*/ 1 w 1784"/>
                <a:gd name="T7" fmla="*/ 1 h 829"/>
                <a:gd name="T8" fmla="*/ 1 w 1784"/>
                <a:gd name="T9" fmla="*/ 2 h 829"/>
                <a:gd name="T10" fmla="*/ 1 w 1784"/>
                <a:gd name="T11" fmla="*/ 2 h 829"/>
                <a:gd name="T12" fmla="*/ 2 w 1784"/>
                <a:gd name="T13" fmla="*/ 1 h 829"/>
                <a:gd name="T14" fmla="*/ 2 w 1784"/>
                <a:gd name="T15" fmla="*/ 1 h 829"/>
                <a:gd name="T16" fmla="*/ 2 w 1784"/>
                <a:gd name="T17" fmla="*/ 1 h 829"/>
                <a:gd name="T18" fmla="*/ 2 w 1784"/>
                <a:gd name="T19" fmla="*/ 1 h 829"/>
                <a:gd name="T20" fmla="*/ 2 w 1784"/>
                <a:gd name="T21" fmla="*/ 1 h 829"/>
                <a:gd name="T22" fmla="*/ 2 w 1784"/>
                <a:gd name="T23" fmla="*/ 2 h 829"/>
                <a:gd name="T24" fmla="*/ 2 w 1784"/>
                <a:gd name="T25" fmla="*/ 2 h 829"/>
                <a:gd name="T26" fmla="*/ 2 w 1784"/>
                <a:gd name="T27" fmla="*/ 1 h 829"/>
                <a:gd name="T28" fmla="*/ 3 w 1784"/>
                <a:gd name="T29" fmla="*/ 1 h 829"/>
                <a:gd name="T30" fmla="*/ 3 w 1784"/>
                <a:gd name="T31" fmla="*/ 1 h 829"/>
                <a:gd name="T32" fmla="*/ 3 w 1784"/>
                <a:gd name="T33" fmla="*/ 2 h 829"/>
                <a:gd name="T34" fmla="*/ 3 w 1784"/>
                <a:gd name="T35" fmla="*/ 2 h 829"/>
                <a:gd name="T36" fmla="*/ 3 w 1784"/>
                <a:gd name="T37" fmla="*/ 2 h 829"/>
                <a:gd name="T38" fmla="*/ 3 w 1784"/>
                <a:gd name="T39" fmla="*/ 3 h 829"/>
                <a:gd name="T40" fmla="*/ 3 w 1784"/>
                <a:gd name="T41" fmla="*/ 2 h 829"/>
                <a:gd name="T42" fmla="*/ 4 w 1784"/>
                <a:gd name="T43" fmla="*/ 2 h 829"/>
                <a:gd name="T44" fmla="*/ 4 w 1784"/>
                <a:gd name="T45" fmla="*/ 2 h 829"/>
                <a:gd name="T46" fmla="*/ 5 w 1784"/>
                <a:gd name="T47" fmla="*/ 1 h 829"/>
                <a:gd name="T48" fmla="*/ 5 w 1784"/>
                <a:gd name="T49" fmla="*/ 2 h 829"/>
                <a:gd name="T50" fmla="*/ 5 w 1784"/>
                <a:gd name="T51" fmla="*/ 3 h 829"/>
                <a:gd name="T52" fmla="*/ 4 w 1784"/>
                <a:gd name="T53" fmla="*/ 4 h 829"/>
                <a:gd name="T54" fmla="*/ 4 w 1784"/>
                <a:gd name="T55" fmla="*/ 5 h 829"/>
                <a:gd name="T56" fmla="*/ 4 w 1784"/>
                <a:gd name="T57" fmla="*/ 5 h 829"/>
                <a:gd name="T58" fmla="*/ 3 w 1784"/>
                <a:gd name="T59" fmla="*/ 5 h 829"/>
                <a:gd name="T60" fmla="*/ 3 w 1784"/>
                <a:gd name="T61" fmla="*/ 5 h 829"/>
                <a:gd name="T62" fmla="*/ 3 w 1784"/>
                <a:gd name="T63" fmla="*/ 4 h 829"/>
                <a:gd name="T64" fmla="*/ 3 w 1784"/>
                <a:gd name="T65" fmla="*/ 4 h 829"/>
                <a:gd name="T66" fmla="*/ 3 w 1784"/>
                <a:gd name="T67" fmla="*/ 4 h 829"/>
                <a:gd name="T68" fmla="*/ 3 w 1784"/>
                <a:gd name="T69" fmla="*/ 5 h 829"/>
                <a:gd name="T70" fmla="*/ 3 w 1784"/>
                <a:gd name="T71" fmla="*/ 5 h 829"/>
                <a:gd name="T72" fmla="*/ 2 w 1784"/>
                <a:gd name="T73" fmla="*/ 5 h 829"/>
                <a:gd name="T74" fmla="*/ 2 w 1784"/>
                <a:gd name="T75" fmla="*/ 4 h 829"/>
                <a:gd name="T76" fmla="*/ 2 w 1784"/>
                <a:gd name="T77" fmla="*/ 5 h 829"/>
                <a:gd name="T78" fmla="*/ 2 w 1784"/>
                <a:gd name="T79" fmla="*/ 5 h 829"/>
                <a:gd name="T80" fmla="*/ 2 w 1784"/>
                <a:gd name="T81" fmla="*/ 6 h 829"/>
                <a:gd name="T82" fmla="*/ 2 w 1784"/>
                <a:gd name="T83" fmla="*/ 5 h 829"/>
                <a:gd name="T84" fmla="*/ 1 w 1784"/>
                <a:gd name="T85" fmla="*/ 5 h 829"/>
                <a:gd name="T86" fmla="*/ 1 w 1784"/>
                <a:gd name="T87" fmla="*/ 5 h 829"/>
                <a:gd name="T88" fmla="*/ 1 w 1784"/>
                <a:gd name="T89" fmla="*/ 5 h 829"/>
                <a:gd name="T90" fmla="*/ 1 w 1784"/>
                <a:gd name="T91" fmla="*/ 6 h 829"/>
                <a:gd name="T92" fmla="*/ 1 w 1784"/>
                <a:gd name="T93" fmla="*/ 5 h 829"/>
                <a:gd name="T94" fmla="*/ 1 w 1784"/>
                <a:gd name="T95" fmla="*/ 4 h 829"/>
                <a:gd name="T96" fmla="*/ 1 w 1784"/>
                <a:gd name="T97" fmla="*/ 4 h 829"/>
                <a:gd name="T98" fmla="*/ 0 w 1784"/>
                <a:gd name="T99" fmla="*/ 2 h 8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4"/>
                <a:gd name="T151" fmla="*/ 0 h 829"/>
                <a:gd name="T152" fmla="*/ 1784 w 1784"/>
                <a:gd name="T153" fmla="*/ 829 h 8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4" h="829">
                  <a:moveTo>
                    <a:pt x="0" y="345"/>
                  </a:moveTo>
                  <a:cubicBezTo>
                    <a:pt x="15" y="297"/>
                    <a:pt x="47" y="217"/>
                    <a:pt x="90" y="187"/>
                  </a:cubicBezTo>
                  <a:cubicBezTo>
                    <a:pt x="103" y="178"/>
                    <a:pt x="121" y="180"/>
                    <a:pt x="136" y="176"/>
                  </a:cubicBezTo>
                  <a:cubicBezTo>
                    <a:pt x="182" y="144"/>
                    <a:pt x="205" y="140"/>
                    <a:pt x="260" y="153"/>
                  </a:cubicBezTo>
                  <a:cubicBezTo>
                    <a:pt x="273" y="193"/>
                    <a:pt x="261" y="241"/>
                    <a:pt x="282" y="277"/>
                  </a:cubicBezTo>
                  <a:cubicBezTo>
                    <a:pt x="288" y="287"/>
                    <a:pt x="305" y="270"/>
                    <a:pt x="316" y="266"/>
                  </a:cubicBezTo>
                  <a:cubicBezTo>
                    <a:pt x="345" y="185"/>
                    <a:pt x="395" y="161"/>
                    <a:pt x="474" y="142"/>
                  </a:cubicBezTo>
                  <a:cubicBezTo>
                    <a:pt x="485" y="134"/>
                    <a:pt x="498" y="129"/>
                    <a:pt x="508" y="119"/>
                  </a:cubicBezTo>
                  <a:cubicBezTo>
                    <a:pt x="521" y="106"/>
                    <a:pt x="526" y="83"/>
                    <a:pt x="542" y="74"/>
                  </a:cubicBezTo>
                  <a:cubicBezTo>
                    <a:pt x="562" y="63"/>
                    <a:pt x="587" y="67"/>
                    <a:pt x="610" y="63"/>
                  </a:cubicBezTo>
                  <a:cubicBezTo>
                    <a:pt x="665" y="144"/>
                    <a:pt x="643" y="106"/>
                    <a:pt x="678" y="176"/>
                  </a:cubicBezTo>
                  <a:cubicBezTo>
                    <a:pt x="682" y="191"/>
                    <a:pt x="689" y="206"/>
                    <a:pt x="689" y="221"/>
                  </a:cubicBezTo>
                  <a:cubicBezTo>
                    <a:pt x="689" y="307"/>
                    <a:pt x="647" y="311"/>
                    <a:pt x="712" y="288"/>
                  </a:cubicBezTo>
                  <a:cubicBezTo>
                    <a:pt x="731" y="269"/>
                    <a:pt x="777" y="230"/>
                    <a:pt x="791" y="198"/>
                  </a:cubicBezTo>
                  <a:cubicBezTo>
                    <a:pt x="820" y="130"/>
                    <a:pt x="794" y="123"/>
                    <a:pt x="870" y="85"/>
                  </a:cubicBezTo>
                  <a:cubicBezTo>
                    <a:pt x="913" y="99"/>
                    <a:pt x="923" y="97"/>
                    <a:pt x="960" y="142"/>
                  </a:cubicBezTo>
                  <a:cubicBezTo>
                    <a:pt x="996" y="185"/>
                    <a:pt x="923" y="226"/>
                    <a:pt x="1028" y="255"/>
                  </a:cubicBezTo>
                  <a:cubicBezTo>
                    <a:pt x="1126" y="282"/>
                    <a:pt x="1082" y="267"/>
                    <a:pt x="1163" y="300"/>
                  </a:cubicBezTo>
                  <a:cubicBezTo>
                    <a:pt x="1159" y="315"/>
                    <a:pt x="1156" y="330"/>
                    <a:pt x="1152" y="345"/>
                  </a:cubicBezTo>
                  <a:cubicBezTo>
                    <a:pt x="1149" y="356"/>
                    <a:pt x="1133" y="371"/>
                    <a:pt x="1141" y="379"/>
                  </a:cubicBezTo>
                  <a:cubicBezTo>
                    <a:pt x="1149" y="387"/>
                    <a:pt x="1164" y="373"/>
                    <a:pt x="1175" y="368"/>
                  </a:cubicBezTo>
                  <a:cubicBezTo>
                    <a:pt x="1230" y="344"/>
                    <a:pt x="1264" y="325"/>
                    <a:pt x="1321" y="311"/>
                  </a:cubicBezTo>
                  <a:cubicBezTo>
                    <a:pt x="1329" y="300"/>
                    <a:pt x="1342" y="290"/>
                    <a:pt x="1344" y="277"/>
                  </a:cubicBezTo>
                  <a:cubicBezTo>
                    <a:pt x="1393" y="0"/>
                    <a:pt x="1235" y="111"/>
                    <a:pt x="1717" y="142"/>
                  </a:cubicBezTo>
                  <a:cubicBezTo>
                    <a:pt x="1779" y="242"/>
                    <a:pt x="1762" y="198"/>
                    <a:pt x="1784" y="266"/>
                  </a:cubicBezTo>
                  <a:cubicBezTo>
                    <a:pt x="1780" y="322"/>
                    <a:pt x="1778" y="379"/>
                    <a:pt x="1773" y="435"/>
                  </a:cubicBezTo>
                  <a:cubicBezTo>
                    <a:pt x="1755" y="624"/>
                    <a:pt x="1528" y="587"/>
                    <a:pt x="1400" y="593"/>
                  </a:cubicBezTo>
                  <a:cubicBezTo>
                    <a:pt x="1439" y="632"/>
                    <a:pt x="1482" y="659"/>
                    <a:pt x="1468" y="729"/>
                  </a:cubicBezTo>
                  <a:cubicBezTo>
                    <a:pt x="1465" y="746"/>
                    <a:pt x="1438" y="744"/>
                    <a:pt x="1423" y="752"/>
                  </a:cubicBezTo>
                  <a:cubicBezTo>
                    <a:pt x="1359" y="748"/>
                    <a:pt x="1294" y="750"/>
                    <a:pt x="1231" y="740"/>
                  </a:cubicBezTo>
                  <a:cubicBezTo>
                    <a:pt x="1209" y="737"/>
                    <a:pt x="1176" y="695"/>
                    <a:pt x="1163" y="684"/>
                  </a:cubicBezTo>
                  <a:cubicBezTo>
                    <a:pt x="1108" y="639"/>
                    <a:pt x="1087" y="626"/>
                    <a:pt x="1039" y="593"/>
                  </a:cubicBezTo>
                  <a:cubicBezTo>
                    <a:pt x="1031" y="582"/>
                    <a:pt x="1029" y="556"/>
                    <a:pt x="1016" y="560"/>
                  </a:cubicBezTo>
                  <a:cubicBezTo>
                    <a:pt x="1001" y="565"/>
                    <a:pt x="1008" y="590"/>
                    <a:pt x="1005" y="605"/>
                  </a:cubicBezTo>
                  <a:cubicBezTo>
                    <a:pt x="1001" y="627"/>
                    <a:pt x="1007" y="653"/>
                    <a:pt x="994" y="672"/>
                  </a:cubicBezTo>
                  <a:cubicBezTo>
                    <a:pt x="963" y="716"/>
                    <a:pt x="895" y="728"/>
                    <a:pt x="847" y="740"/>
                  </a:cubicBezTo>
                  <a:cubicBezTo>
                    <a:pt x="794" y="736"/>
                    <a:pt x="740" y="742"/>
                    <a:pt x="689" y="729"/>
                  </a:cubicBezTo>
                  <a:cubicBezTo>
                    <a:pt x="672" y="725"/>
                    <a:pt x="642" y="642"/>
                    <a:pt x="632" y="627"/>
                  </a:cubicBezTo>
                  <a:cubicBezTo>
                    <a:pt x="628" y="669"/>
                    <a:pt x="632" y="712"/>
                    <a:pt x="621" y="752"/>
                  </a:cubicBezTo>
                  <a:cubicBezTo>
                    <a:pt x="617" y="767"/>
                    <a:pt x="596" y="772"/>
                    <a:pt x="587" y="785"/>
                  </a:cubicBezTo>
                  <a:cubicBezTo>
                    <a:pt x="580" y="795"/>
                    <a:pt x="580" y="808"/>
                    <a:pt x="576" y="819"/>
                  </a:cubicBezTo>
                  <a:cubicBezTo>
                    <a:pt x="491" y="791"/>
                    <a:pt x="596" y="829"/>
                    <a:pt x="508" y="785"/>
                  </a:cubicBezTo>
                  <a:cubicBezTo>
                    <a:pt x="474" y="768"/>
                    <a:pt x="431" y="764"/>
                    <a:pt x="395" y="752"/>
                  </a:cubicBezTo>
                  <a:cubicBezTo>
                    <a:pt x="369" y="671"/>
                    <a:pt x="386" y="704"/>
                    <a:pt x="350" y="650"/>
                  </a:cubicBezTo>
                  <a:cubicBezTo>
                    <a:pt x="334" y="749"/>
                    <a:pt x="346" y="753"/>
                    <a:pt x="248" y="785"/>
                  </a:cubicBezTo>
                  <a:cubicBezTo>
                    <a:pt x="237" y="793"/>
                    <a:pt x="228" y="806"/>
                    <a:pt x="215" y="808"/>
                  </a:cubicBezTo>
                  <a:cubicBezTo>
                    <a:pt x="147" y="817"/>
                    <a:pt x="153" y="771"/>
                    <a:pt x="124" y="729"/>
                  </a:cubicBezTo>
                  <a:cubicBezTo>
                    <a:pt x="117" y="699"/>
                    <a:pt x="109" y="669"/>
                    <a:pt x="102" y="639"/>
                  </a:cubicBezTo>
                  <a:cubicBezTo>
                    <a:pt x="96" y="612"/>
                    <a:pt x="56" y="571"/>
                    <a:pt x="56" y="571"/>
                  </a:cubicBezTo>
                  <a:cubicBezTo>
                    <a:pt x="45" y="492"/>
                    <a:pt x="19" y="422"/>
                    <a:pt x="0" y="34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8" name="Freeform 9"/>
            <p:cNvSpPr>
              <a:spLocks/>
            </p:cNvSpPr>
            <p:nvPr/>
          </p:nvSpPr>
          <p:spPr bwMode="auto">
            <a:xfrm>
              <a:off x="4201" y="3482"/>
              <a:ext cx="676" cy="532"/>
            </a:xfrm>
            <a:custGeom>
              <a:avLst/>
              <a:gdLst>
                <a:gd name="T0" fmla="*/ 1 w 1300"/>
                <a:gd name="T1" fmla="*/ 2 h 926"/>
                <a:gd name="T2" fmla="*/ 1 w 1300"/>
                <a:gd name="T3" fmla="*/ 2 h 926"/>
                <a:gd name="T4" fmla="*/ 1 w 1300"/>
                <a:gd name="T5" fmla="*/ 1 h 926"/>
                <a:gd name="T6" fmla="*/ 2 w 1300"/>
                <a:gd name="T7" fmla="*/ 1 h 926"/>
                <a:gd name="T8" fmla="*/ 3 w 1300"/>
                <a:gd name="T9" fmla="*/ 2 h 926"/>
                <a:gd name="T10" fmla="*/ 3 w 1300"/>
                <a:gd name="T11" fmla="*/ 1 h 926"/>
                <a:gd name="T12" fmla="*/ 3 w 1300"/>
                <a:gd name="T13" fmla="*/ 0 h 926"/>
                <a:gd name="T14" fmla="*/ 3 w 1300"/>
                <a:gd name="T15" fmla="*/ 2 h 926"/>
                <a:gd name="T16" fmla="*/ 3 w 1300"/>
                <a:gd name="T17" fmla="*/ 2 h 926"/>
                <a:gd name="T18" fmla="*/ 3 w 1300"/>
                <a:gd name="T19" fmla="*/ 2 h 926"/>
                <a:gd name="T20" fmla="*/ 3 w 1300"/>
                <a:gd name="T21" fmla="*/ 1 h 926"/>
                <a:gd name="T22" fmla="*/ 3 w 1300"/>
                <a:gd name="T23" fmla="*/ 1 h 926"/>
                <a:gd name="T24" fmla="*/ 4 w 1300"/>
                <a:gd name="T25" fmla="*/ 1 h 926"/>
                <a:gd name="T26" fmla="*/ 4 w 1300"/>
                <a:gd name="T27" fmla="*/ 1 h 926"/>
                <a:gd name="T28" fmla="*/ 3 w 1300"/>
                <a:gd name="T29" fmla="*/ 2 h 926"/>
                <a:gd name="T30" fmla="*/ 3 w 1300"/>
                <a:gd name="T31" fmla="*/ 2 h 926"/>
                <a:gd name="T32" fmla="*/ 3 w 1300"/>
                <a:gd name="T33" fmla="*/ 4 h 926"/>
                <a:gd name="T34" fmla="*/ 3 w 1300"/>
                <a:gd name="T35" fmla="*/ 4 h 926"/>
                <a:gd name="T36" fmla="*/ 3 w 1300"/>
                <a:gd name="T37" fmla="*/ 4 h 926"/>
                <a:gd name="T38" fmla="*/ 3 w 1300"/>
                <a:gd name="T39" fmla="*/ 5 h 926"/>
                <a:gd name="T40" fmla="*/ 3 w 1300"/>
                <a:gd name="T41" fmla="*/ 6 h 926"/>
                <a:gd name="T42" fmla="*/ 3 w 1300"/>
                <a:gd name="T43" fmla="*/ 6 h 926"/>
                <a:gd name="T44" fmla="*/ 2 w 1300"/>
                <a:gd name="T45" fmla="*/ 6 h 926"/>
                <a:gd name="T46" fmla="*/ 2 w 1300"/>
                <a:gd name="T47" fmla="*/ 6 h 926"/>
                <a:gd name="T48" fmla="*/ 2 w 1300"/>
                <a:gd name="T49" fmla="*/ 5 h 926"/>
                <a:gd name="T50" fmla="*/ 2 w 1300"/>
                <a:gd name="T51" fmla="*/ 6 h 926"/>
                <a:gd name="T52" fmla="*/ 2 w 1300"/>
                <a:gd name="T53" fmla="*/ 6 h 926"/>
                <a:gd name="T54" fmla="*/ 2 w 1300"/>
                <a:gd name="T55" fmla="*/ 6 h 926"/>
                <a:gd name="T56" fmla="*/ 1 w 1300"/>
                <a:gd name="T57" fmla="*/ 6 h 926"/>
                <a:gd name="T58" fmla="*/ 1 w 1300"/>
                <a:gd name="T59" fmla="*/ 6 h 926"/>
                <a:gd name="T60" fmla="*/ 1 w 1300"/>
                <a:gd name="T61" fmla="*/ 5 h 926"/>
                <a:gd name="T62" fmla="*/ 1 w 1300"/>
                <a:gd name="T63" fmla="*/ 5 h 926"/>
                <a:gd name="T64" fmla="*/ 1 w 1300"/>
                <a:gd name="T65" fmla="*/ 5 h 926"/>
                <a:gd name="T66" fmla="*/ 1 w 1300"/>
                <a:gd name="T67" fmla="*/ 5 h 926"/>
                <a:gd name="T68" fmla="*/ 1 w 1300"/>
                <a:gd name="T69" fmla="*/ 5 h 926"/>
                <a:gd name="T70" fmla="*/ 1 w 1300"/>
                <a:gd name="T71" fmla="*/ 5 h 926"/>
                <a:gd name="T72" fmla="*/ 1 w 1300"/>
                <a:gd name="T73" fmla="*/ 5 h 926"/>
                <a:gd name="T74" fmla="*/ 1 w 1300"/>
                <a:gd name="T75" fmla="*/ 4 h 9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0"/>
                <a:gd name="T115" fmla="*/ 0 h 926"/>
                <a:gd name="T116" fmla="*/ 1300 w 1300"/>
                <a:gd name="T117" fmla="*/ 926 h 9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0" h="926">
                  <a:moveTo>
                    <a:pt x="201" y="361"/>
                  </a:moveTo>
                  <a:cubicBezTo>
                    <a:pt x="212" y="346"/>
                    <a:pt x="231" y="334"/>
                    <a:pt x="235" y="316"/>
                  </a:cubicBezTo>
                  <a:cubicBezTo>
                    <a:pt x="250" y="250"/>
                    <a:pt x="197" y="143"/>
                    <a:pt x="258" y="113"/>
                  </a:cubicBezTo>
                  <a:cubicBezTo>
                    <a:pt x="278" y="103"/>
                    <a:pt x="714" y="129"/>
                    <a:pt x="811" y="135"/>
                  </a:cubicBezTo>
                  <a:cubicBezTo>
                    <a:pt x="838" y="175"/>
                    <a:pt x="849" y="190"/>
                    <a:pt x="834" y="237"/>
                  </a:cubicBezTo>
                  <a:cubicBezTo>
                    <a:pt x="842" y="177"/>
                    <a:pt x="842" y="115"/>
                    <a:pt x="857" y="56"/>
                  </a:cubicBezTo>
                  <a:cubicBezTo>
                    <a:pt x="870" y="8"/>
                    <a:pt x="957" y="7"/>
                    <a:pt x="992" y="0"/>
                  </a:cubicBezTo>
                  <a:cubicBezTo>
                    <a:pt x="1104" y="27"/>
                    <a:pt x="1086" y="137"/>
                    <a:pt x="1026" y="226"/>
                  </a:cubicBezTo>
                  <a:cubicBezTo>
                    <a:pt x="1022" y="241"/>
                    <a:pt x="1015" y="286"/>
                    <a:pt x="1015" y="271"/>
                  </a:cubicBezTo>
                  <a:cubicBezTo>
                    <a:pt x="1015" y="252"/>
                    <a:pt x="1014" y="229"/>
                    <a:pt x="1026" y="214"/>
                  </a:cubicBezTo>
                  <a:cubicBezTo>
                    <a:pt x="1053" y="181"/>
                    <a:pt x="1094" y="161"/>
                    <a:pt x="1128" y="135"/>
                  </a:cubicBezTo>
                  <a:cubicBezTo>
                    <a:pt x="1145" y="122"/>
                    <a:pt x="1164" y="110"/>
                    <a:pt x="1184" y="101"/>
                  </a:cubicBezTo>
                  <a:cubicBezTo>
                    <a:pt x="1206" y="91"/>
                    <a:pt x="1252" y="79"/>
                    <a:pt x="1252" y="79"/>
                  </a:cubicBezTo>
                  <a:cubicBezTo>
                    <a:pt x="1280" y="136"/>
                    <a:pt x="1285" y="126"/>
                    <a:pt x="1263" y="203"/>
                  </a:cubicBezTo>
                  <a:cubicBezTo>
                    <a:pt x="1255" y="231"/>
                    <a:pt x="1207" y="242"/>
                    <a:pt x="1207" y="271"/>
                  </a:cubicBezTo>
                  <a:cubicBezTo>
                    <a:pt x="1207" y="283"/>
                    <a:pt x="1230" y="263"/>
                    <a:pt x="1241" y="259"/>
                  </a:cubicBezTo>
                  <a:cubicBezTo>
                    <a:pt x="1280" y="381"/>
                    <a:pt x="1300" y="528"/>
                    <a:pt x="1207" y="621"/>
                  </a:cubicBezTo>
                  <a:cubicBezTo>
                    <a:pt x="1139" y="617"/>
                    <a:pt x="1071" y="610"/>
                    <a:pt x="1003" y="610"/>
                  </a:cubicBezTo>
                  <a:cubicBezTo>
                    <a:pt x="991" y="610"/>
                    <a:pt x="1029" y="612"/>
                    <a:pt x="1037" y="621"/>
                  </a:cubicBezTo>
                  <a:cubicBezTo>
                    <a:pt x="1064" y="653"/>
                    <a:pt x="1072" y="698"/>
                    <a:pt x="1094" y="734"/>
                  </a:cubicBezTo>
                  <a:cubicBezTo>
                    <a:pt x="1090" y="779"/>
                    <a:pt x="1118" y="841"/>
                    <a:pt x="1082" y="869"/>
                  </a:cubicBezTo>
                  <a:cubicBezTo>
                    <a:pt x="1044" y="899"/>
                    <a:pt x="985" y="862"/>
                    <a:pt x="936" y="858"/>
                  </a:cubicBezTo>
                  <a:cubicBezTo>
                    <a:pt x="838" y="849"/>
                    <a:pt x="849" y="850"/>
                    <a:pt x="766" y="835"/>
                  </a:cubicBezTo>
                  <a:cubicBezTo>
                    <a:pt x="755" y="828"/>
                    <a:pt x="742" y="823"/>
                    <a:pt x="732" y="813"/>
                  </a:cubicBezTo>
                  <a:cubicBezTo>
                    <a:pt x="722" y="803"/>
                    <a:pt x="721" y="771"/>
                    <a:pt x="710" y="779"/>
                  </a:cubicBezTo>
                  <a:cubicBezTo>
                    <a:pt x="691" y="793"/>
                    <a:pt x="698" y="826"/>
                    <a:pt x="687" y="847"/>
                  </a:cubicBezTo>
                  <a:cubicBezTo>
                    <a:pt x="673" y="876"/>
                    <a:pt x="641" y="904"/>
                    <a:pt x="619" y="926"/>
                  </a:cubicBezTo>
                  <a:cubicBezTo>
                    <a:pt x="553" y="909"/>
                    <a:pt x="505" y="898"/>
                    <a:pt x="450" y="858"/>
                  </a:cubicBezTo>
                  <a:cubicBezTo>
                    <a:pt x="437" y="849"/>
                    <a:pt x="428" y="834"/>
                    <a:pt x="416" y="824"/>
                  </a:cubicBezTo>
                  <a:cubicBezTo>
                    <a:pt x="406" y="815"/>
                    <a:pt x="393" y="809"/>
                    <a:pt x="382" y="802"/>
                  </a:cubicBezTo>
                  <a:cubicBezTo>
                    <a:pt x="315" y="824"/>
                    <a:pt x="248" y="818"/>
                    <a:pt x="190" y="779"/>
                  </a:cubicBezTo>
                  <a:cubicBezTo>
                    <a:pt x="194" y="768"/>
                    <a:pt x="190" y="750"/>
                    <a:pt x="201" y="745"/>
                  </a:cubicBezTo>
                  <a:cubicBezTo>
                    <a:pt x="212" y="740"/>
                    <a:pt x="235" y="744"/>
                    <a:pt x="235" y="756"/>
                  </a:cubicBezTo>
                  <a:cubicBezTo>
                    <a:pt x="235" y="768"/>
                    <a:pt x="212" y="764"/>
                    <a:pt x="201" y="768"/>
                  </a:cubicBezTo>
                  <a:cubicBezTo>
                    <a:pt x="78" y="742"/>
                    <a:pt x="194" y="780"/>
                    <a:pt x="122" y="722"/>
                  </a:cubicBezTo>
                  <a:cubicBezTo>
                    <a:pt x="113" y="715"/>
                    <a:pt x="99" y="717"/>
                    <a:pt x="89" y="711"/>
                  </a:cubicBezTo>
                  <a:cubicBezTo>
                    <a:pt x="65" y="698"/>
                    <a:pt x="21" y="666"/>
                    <a:pt x="21" y="666"/>
                  </a:cubicBezTo>
                  <a:cubicBezTo>
                    <a:pt x="7" y="627"/>
                    <a:pt x="0" y="640"/>
                    <a:pt x="21" y="621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9" name="Freeform 10"/>
            <p:cNvSpPr>
              <a:spLocks/>
            </p:cNvSpPr>
            <p:nvPr/>
          </p:nvSpPr>
          <p:spPr bwMode="auto">
            <a:xfrm>
              <a:off x="4741" y="3533"/>
              <a:ext cx="854" cy="468"/>
            </a:xfrm>
            <a:custGeom>
              <a:avLst/>
              <a:gdLst>
                <a:gd name="T0" fmla="*/ 1 w 1644"/>
                <a:gd name="T1" fmla="*/ 1 h 814"/>
                <a:gd name="T2" fmla="*/ 1 w 1644"/>
                <a:gd name="T3" fmla="*/ 1 h 814"/>
                <a:gd name="T4" fmla="*/ 1 w 1644"/>
                <a:gd name="T5" fmla="*/ 1 h 814"/>
                <a:gd name="T6" fmla="*/ 1 w 1644"/>
                <a:gd name="T7" fmla="*/ 1 h 814"/>
                <a:gd name="T8" fmla="*/ 1 w 1644"/>
                <a:gd name="T9" fmla="*/ 1 h 814"/>
                <a:gd name="T10" fmla="*/ 1 w 1644"/>
                <a:gd name="T11" fmla="*/ 1 h 814"/>
                <a:gd name="T12" fmla="*/ 1 w 1644"/>
                <a:gd name="T13" fmla="*/ 1 h 814"/>
                <a:gd name="T14" fmla="*/ 2 w 1644"/>
                <a:gd name="T15" fmla="*/ 1 h 814"/>
                <a:gd name="T16" fmla="*/ 2 w 1644"/>
                <a:gd name="T17" fmla="*/ 1 h 814"/>
                <a:gd name="T18" fmla="*/ 2 w 1644"/>
                <a:gd name="T19" fmla="*/ 1 h 814"/>
                <a:gd name="T20" fmla="*/ 2 w 1644"/>
                <a:gd name="T21" fmla="*/ 1 h 814"/>
                <a:gd name="T22" fmla="*/ 2 w 1644"/>
                <a:gd name="T23" fmla="*/ 1 h 814"/>
                <a:gd name="T24" fmla="*/ 2 w 1644"/>
                <a:gd name="T25" fmla="*/ 1 h 814"/>
                <a:gd name="T26" fmla="*/ 2 w 1644"/>
                <a:gd name="T27" fmla="*/ 1 h 814"/>
                <a:gd name="T28" fmla="*/ 3 w 1644"/>
                <a:gd name="T29" fmla="*/ 1 h 814"/>
                <a:gd name="T30" fmla="*/ 3 w 1644"/>
                <a:gd name="T31" fmla="*/ 1 h 814"/>
                <a:gd name="T32" fmla="*/ 3 w 1644"/>
                <a:gd name="T33" fmla="*/ 1 h 814"/>
                <a:gd name="T34" fmla="*/ 3 w 1644"/>
                <a:gd name="T35" fmla="*/ 1 h 814"/>
                <a:gd name="T36" fmla="*/ 3 w 1644"/>
                <a:gd name="T37" fmla="*/ 1 h 814"/>
                <a:gd name="T38" fmla="*/ 3 w 1644"/>
                <a:gd name="T39" fmla="*/ 1 h 814"/>
                <a:gd name="T40" fmla="*/ 3 w 1644"/>
                <a:gd name="T41" fmla="*/ 1 h 814"/>
                <a:gd name="T42" fmla="*/ 3 w 1644"/>
                <a:gd name="T43" fmla="*/ 1 h 814"/>
                <a:gd name="T44" fmla="*/ 3 w 1644"/>
                <a:gd name="T45" fmla="*/ 1 h 814"/>
                <a:gd name="T46" fmla="*/ 4 w 1644"/>
                <a:gd name="T47" fmla="*/ 1 h 814"/>
                <a:gd name="T48" fmla="*/ 4 w 1644"/>
                <a:gd name="T49" fmla="*/ 2 h 814"/>
                <a:gd name="T50" fmla="*/ 4 w 1644"/>
                <a:gd name="T51" fmla="*/ 1 h 814"/>
                <a:gd name="T52" fmla="*/ 4 w 1644"/>
                <a:gd name="T53" fmla="*/ 1 h 814"/>
                <a:gd name="T54" fmla="*/ 4 w 1644"/>
                <a:gd name="T55" fmla="*/ 2 h 814"/>
                <a:gd name="T56" fmla="*/ 4 w 1644"/>
                <a:gd name="T57" fmla="*/ 4 h 814"/>
                <a:gd name="T58" fmla="*/ 4 w 1644"/>
                <a:gd name="T59" fmla="*/ 4 h 814"/>
                <a:gd name="T60" fmla="*/ 4 w 1644"/>
                <a:gd name="T61" fmla="*/ 3 h 814"/>
                <a:gd name="T62" fmla="*/ 4 w 1644"/>
                <a:gd name="T63" fmla="*/ 4 h 814"/>
                <a:gd name="T64" fmla="*/ 5 w 1644"/>
                <a:gd name="T65" fmla="*/ 5 h 814"/>
                <a:gd name="T66" fmla="*/ 5 w 1644"/>
                <a:gd name="T67" fmla="*/ 5 h 814"/>
                <a:gd name="T68" fmla="*/ 5 w 1644"/>
                <a:gd name="T69" fmla="*/ 5 h 814"/>
                <a:gd name="T70" fmla="*/ 4 w 1644"/>
                <a:gd name="T71" fmla="*/ 5 h 814"/>
                <a:gd name="T72" fmla="*/ 4 w 1644"/>
                <a:gd name="T73" fmla="*/ 5 h 814"/>
                <a:gd name="T74" fmla="*/ 4 w 1644"/>
                <a:gd name="T75" fmla="*/ 5 h 814"/>
                <a:gd name="T76" fmla="*/ 3 w 1644"/>
                <a:gd name="T77" fmla="*/ 5 h 814"/>
                <a:gd name="T78" fmla="*/ 3 w 1644"/>
                <a:gd name="T79" fmla="*/ 6 h 814"/>
                <a:gd name="T80" fmla="*/ 3 w 1644"/>
                <a:gd name="T81" fmla="*/ 6 h 814"/>
                <a:gd name="T82" fmla="*/ 3 w 1644"/>
                <a:gd name="T83" fmla="*/ 6 h 814"/>
                <a:gd name="T84" fmla="*/ 3 w 1644"/>
                <a:gd name="T85" fmla="*/ 6 h 814"/>
                <a:gd name="T86" fmla="*/ 3 w 1644"/>
                <a:gd name="T87" fmla="*/ 5 h 814"/>
                <a:gd name="T88" fmla="*/ 3 w 1644"/>
                <a:gd name="T89" fmla="*/ 5 h 814"/>
                <a:gd name="T90" fmla="*/ 3 w 1644"/>
                <a:gd name="T91" fmla="*/ 5 h 814"/>
                <a:gd name="T92" fmla="*/ 3 w 1644"/>
                <a:gd name="T93" fmla="*/ 5 h 814"/>
                <a:gd name="T94" fmla="*/ 2 w 1644"/>
                <a:gd name="T95" fmla="*/ 5 h 814"/>
                <a:gd name="T96" fmla="*/ 2 w 1644"/>
                <a:gd name="T97" fmla="*/ 5 h 814"/>
                <a:gd name="T98" fmla="*/ 1 w 1644"/>
                <a:gd name="T99" fmla="*/ 5 h 814"/>
                <a:gd name="T100" fmla="*/ 1 w 1644"/>
                <a:gd name="T101" fmla="*/ 5 h 814"/>
                <a:gd name="T102" fmla="*/ 1 w 1644"/>
                <a:gd name="T103" fmla="*/ 5 h 814"/>
                <a:gd name="T104" fmla="*/ 1 w 1644"/>
                <a:gd name="T105" fmla="*/ 4 h 814"/>
                <a:gd name="T106" fmla="*/ 1 w 1644"/>
                <a:gd name="T107" fmla="*/ 4 h 814"/>
                <a:gd name="T108" fmla="*/ 0 w 1644"/>
                <a:gd name="T109" fmla="*/ 4 h 8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4"/>
                <a:gd name="T166" fmla="*/ 0 h 814"/>
                <a:gd name="T167" fmla="*/ 1644 w 1644"/>
                <a:gd name="T168" fmla="*/ 814 h 8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4" h="814">
                  <a:moveTo>
                    <a:pt x="192" y="193"/>
                  </a:moveTo>
                  <a:cubicBezTo>
                    <a:pt x="203" y="189"/>
                    <a:pt x="218" y="190"/>
                    <a:pt x="226" y="182"/>
                  </a:cubicBezTo>
                  <a:cubicBezTo>
                    <a:pt x="245" y="163"/>
                    <a:pt x="230" y="122"/>
                    <a:pt x="249" y="103"/>
                  </a:cubicBezTo>
                  <a:cubicBezTo>
                    <a:pt x="260" y="92"/>
                    <a:pt x="279" y="95"/>
                    <a:pt x="294" y="91"/>
                  </a:cubicBezTo>
                  <a:cubicBezTo>
                    <a:pt x="309" y="102"/>
                    <a:pt x="322" y="117"/>
                    <a:pt x="339" y="125"/>
                  </a:cubicBezTo>
                  <a:cubicBezTo>
                    <a:pt x="360" y="136"/>
                    <a:pt x="407" y="148"/>
                    <a:pt x="407" y="148"/>
                  </a:cubicBezTo>
                  <a:cubicBezTo>
                    <a:pt x="411" y="163"/>
                    <a:pt x="403" y="188"/>
                    <a:pt x="418" y="193"/>
                  </a:cubicBezTo>
                  <a:cubicBezTo>
                    <a:pt x="431" y="197"/>
                    <a:pt x="435" y="171"/>
                    <a:pt x="441" y="159"/>
                  </a:cubicBezTo>
                  <a:cubicBezTo>
                    <a:pt x="457" y="127"/>
                    <a:pt x="457" y="88"/>
                    <a:pt x="475" y="57"/>
                  </a:cubicBezTo>
                  <a:cubicBezTo>
                    <a:pt x="501" y="12"/>
                    <a:pt x="554" y="10"/>
                    <a:pt x="599" y="1"/>
                  </a:cubicBezTo>
                  <a:cubicBezTo>
                    <a:pt x="622" y="5"/>
                    <a:pt x="648" y="0"/>
                    <a:pt x="667" y="12"/>
                  </a:cubicBezTo>
                  <a:cubicBezTo>
                    <a:pt x="699" y="32"/>
                    <a:pt x="697" y="153"/>
                    <a:pt x="700" y="182"/>
                  </a:cubicBezTo>
                  <a:cubicBezTo>
                    <a:pt x="731" y="91"/>
                    <a:pt x="700" y="130"/>
                    <a:pt x="768" y="91"/>
                  </a:cubicBezTo>
                  <a:cubicBezTo>
                    <a:pt x="780" y="84"/>
                    <a:pt x="790" y="74"/>
                    <a:pt x="802" y="69"/>
                  </a:cubicBezTo>
                  <a:cubicBezTo>
                    <a:pt x="824" y="59"/>
                    <a:pt x="870" y="46"/>
                    <a:pt x="870" y="46"/>
                  </a:cubicBezTo>
                  <a:cubicBezTo>
                    <a:pt x="908" y="50"/>
                    <a:pt x="954" y="33"/>
                    <a:pt x="983" y="57"/>
                  </a:cubicBezTo>
                  <a:cubicBezTo>
                    <a:pt x="1007" y="76"/>
                    <a:pt x="976" y="123"/>
                    <a:pt x="994" y="148"/>
                  </a:cubicBezTo>
                  <a:cubicBezTo>
                    <a:pt x="1004" y="162"/>
                    <a:pt x="1005" y="115"/>
                    <a:pt x="1017" y="103"/>
                  </a:cubicBezTo>
                  <a:cubicBezTo>
                    <a:pt x="1029" y="91"/>
                    <a:pt x="1046" y="86"/>
                    <a:pt x="1062" y="80"/>
                  </a:cubicBezTo>
                  <a:cubicBezTo>
                    <a:pt x="1084" y="71"/>
                    <a:pt x="1130" y="57"/>
                    <a:pt x="1130" y="57"/>
                  </a:cubicBezTo>
                  <a:cubicBezTo>
                    <a:pt x="1149" y="61"/>
                    <a:pt x="1170" y="58"/>
                    <a:pt x="1186" y="69"/>
                  </a:cubicBezTo>
                  <a:cubicBezTo>
                    <a:pt x="1196" y="76"/>
                    <a:pt x="1197" y="91"/>
                    <a:pt x="1197" y="103"/>
                  </a:cubicBezTo>
                  <a:cubicBezTo>
                    <a:pt x="1197" y="188"/>
                    <a:pt x="1147" y="137"/>
                    <a:pt x="1231" y="80"/>
                  </a:cubicBezTo>
                  <a:cubicBezTo>
                    <a:pt x="1242" y="72"/>
                    <a:pt x="1254" y="65"/>
                    <a:pt x="1265" y="57"/>
                  </a:cubicBezTo>
                  <a:cubicBezTo>
                    <a:pt x="1350" y="80"/>
                    <a:pt x="1324" y="119"/>
                    <a:pt x="1333" y="216"/>
                  </a:cubicBezTo>
                  <a:cubicBezTo>
                    <a:pt x="1378" y="204"/>
                    <a:pt x="1424" y="197"/>
                    <a:pt x="1468" y="182"/>
                  </a:cubicBezTo>
                  <a:cubicBezTo>
                    <a:pt x="1479" y="174"/>
                    <a:pt x="1488" y="161"/>
                    <a:pt x="1502" y="159"/>
                  </a:cubicBezTo>
                  <a:cubicBezTo>
                    <a:pt x="1623" y="143"/>
                    <a:pt x="1586" y="315"/>
                    <a:pt x="1514" y="362"/>
                  </a:cubicBezTo>
                  <a:cubicBezTo>
                    <a:pt x="1567" y="444"/>
                    <a:pt x="1595" y="560"/>
                    <a:pt x="1480" y="588"/>
                  </a:cubicBezTo>
                  <a:cubicBezTo>
                    <a:pt x="1457" y="584"/>
                    <a:pt x="1428" y="593"/>
                    <a:pt x="1412" y="577"/>
                  </a:cubicBezTo>
                  <a:cubicBezTo>
                    <a:pt x="1402" y="567"/>
                    <a:pt x="1432" y="556"/>
                    <a:pt x="1446" y="554"/>
                  </a:cubicBezTo>
                  <a:cubicBezTo>
                    <a:pt x="1465" y="552"/>
                    <a:pt x="1483" y="562"/>
                    <a:pt x="1502" y="566"/>
                  </a:cubicBezTo>
                  <a:cubicBezTo>
                    <a:pt x="1615" y="653"/>
                    <a:pt x="1580" y="609"/>
                    <a:pt x="1627" y="679"/>
                  </a:cubicBezTo>
                  <a:cubicBezTo>
                    <a:pt x="1631" y="694"/>
                    <a:pt x="1644" y="710"/>
                    <a:pt x="1638" y="724"/>
                  </a:cubicBezTo>
                  <a:cubicBezTo>
                    <a:pt x="1633" y="735"/>
                    <a:pt x="1616" y="732"/>
                    <a:pt x="1604" y="735"/>
                  </a:cubicBezTo>
                  <a:cubicBezTo>
                    <a:pt x="1586" y="740"/>
                    <a:pt x="1567" y="742"/>
                    <a:pt x="1548" y="746"/>
                  </a:cubicBezTo>
                  <a:cubicBezTo>
                    <a:pt x="1484" y="742"/>
                    <a:pt x="1420" y="742"/>
                    <a:pt x="1356" y="735"/>
                  </a:cubicBezTo>
                  <a:cubicBezTo>
                    <a:pt x="1325" y="731"/>
                    <a:pt x="1265" y="713"/>
                    <a:pt x="1265" y="713"/>
                  </a:cubicBezTo>
                  <a:cubicBezTo>
                    <a:pt x="1258" y="702"/>
                    <a:pt x="1254" y="671"/>
                    <a:pt x="1243" y="679"/>
                  </a:cubicBezTo>
                  <a:cubicBezTo>
                    <a:pt x="1203" y="707"/>
                    <a:pt x="1193" y="766"/>
                    <a:pt x="1152" y="792"/>
                  </a:cubicBezTo>
                  <a:cubicBezTo>
                    <a:pt x="1141" y="799"/>
                    <a:pt x="1129" y="807"/>
                    <a:pt x="1118" y="814"/>
                  </a:cubicBezTo>
                  <a:cubicBezTo>
                    <a:pt x="1084" y="810"/>
                    <a:pt x="1050" y="808"/>
                    <a:pt x="1017" y="803"/>
                  </a:cubicBezTo>
                  <a:cubicBezTo>
                    <a:pt x="1005" y="801"/>
                    <a:pt x="991" y="800"/>
                    <a:pt x="983" y="792"/>
                  </a:cubicBezTo>
                  <a:cubicBezTo>
                    <a:pt x="975" y="784"/>
                    <a:pt x="979" y="768"/>
                    <a:pt x="972" y="758"/>
                  </a:cubicBezTo>
                  <a:cubicBezTo>
                    <a:pt x="956" y="733"/>
                    <a:pt x="932" y="714"/>
                    <a:pt x="915" y="690"/>
                  </a:cubicBezTo>
                  <a:cubicBezTo>
                    <a:pt x="911" y="679"/>
                    <a:pt x="916" y="656"/>
                    <a:pt x="904" y="656"/>
                  </a:cubicBezTo>
                  <a:cubicBezTo>
                    <a:pt x="888" y="656"/>
                    <a:pt x="882" y="680"/>
                    <a:pt x="870" y="690"/>
                  </a:cubicBezTo>
                  <a:cubicBezTo>
                    <a:pt x="826" y="728"/>
                    <a:pt x="836" y="720"/>
                    <a:pt x="791" y="735"/>
                  </a:cubicBezTo>
                  <a:cubicBezTo>
                    <a:pt x="772" y="750"/>
                    <a:pt x="758" y="777"/>
                    <a:pt x="734" y="780"/>
                  </a:cubicBezTo>
                  <a:cubicBezTo>
                    <a:pt x="635" y="792"/>
                    <a:pt x="508" y="773"/>
                    <a:pt x="407" y="746"/>
                  </a:cubicBezTo>
                  <a:cubicBezTo>
                    <a:pt x="407" y="746"/>
                    <a:pt x="188" y="739"/>
                    <a:pt x="79" y="735"/>
                  </a:cubicBezTo>
                  <a:cubicBezTo>
                    <a:pt x="62" y="683"/>
                    <a:pt x="59" y="674"/>
                    <a:pt x="113" y="656"/>
                  </a:cubicBezTo>
                  <a:cubicBezTo>
                    <a:pt x="102" y="648"/>
                    <a:pt x="92" y="638"/>
                    <a:pt x="79" y="633"/>
                  </a:cubicBezTo>
                  <a:cubicBezTo>
                    <a:pt x="61" y="626"/>
                    <a:pt x="40" y="631"/>
                    <a:pt x="23" y="622"/>
                  </a:cubicBezTo>
                  <a:cubicBezTo>
                    <a:pt x="11" y="615"/>
                    <a:pt x="0" y="588"/>
                    <a:pt x="0" y="588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Line 11"/>
            <p:cNvSpPr>
              <a:spLocks noChangeShapeType="1"/>
            </p:cNvSpPr>
            <p:nvPr/>
          </p:nvSpPr>
          <p:spPr bwMode="auto">
            <a:xfrm>
              <a:off x="4502" y="1270"/>
              <a:ext cx="0" cy="27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1" name="Rectangle 12"/>
            <p:cNvSpPr>
              <a:spLocks noChangeArrowheads="1"/>
            </p:cNvSpPr>
            <p:nvPr/>
          </p:nvSpPr>
          <p:spPr bwMode="auto">
            <a:xfrm>
              <a:off x="3554" y="1353"/>
              <a:ext cx="723" cy="4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2" name="Rectangle 13"/>
            <p:cNvSpPr>
              <a:spLocks noChangeArrowheads="1"/>
            </p:cNvSpPr>
            <p:nvPr/>
          </p:nvSpPr>
          <p:spPr bwMode="auto">
            <a:xfrm>
              <a:off x="3554" y="1878"/>
              <a:ext cx="723" cy="4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3" name="Rectangle 14"/>
            <p:cNvSpPr>
              <a:spLocks noChangeArrowheads="1"/>
            </p:cNvSpPr>
            <p:nvPr/>
          </p:nvSpPr>
          <p:spPr bwMode="auto">
            <a:xfrm>
              <a:off x="3554" y="2402"/>
              <a:ext cx="723" cy="4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4" name="Rectangle 15"/>
            <p:cNvSpPr>
              <a:spLocks noChangeArrowheads="1"/>
            </p:cNvSpPr>
            <p:nvPr/>
          </p:nvSpPr>
          <p:spPr bwMode="auto">
            <a:xfrm>
              <a:off x="3554" y="2954"/>
              <a:ext cx="723" cy="4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5" name="Rectangle 16"/>
            <p:cNvSpPr>
              <a:spLocks noChangeArrowheads="1"/>
            </p:cNvSpPr>
            <p:nvPr/>
          </p:nvSpPr>
          <p:spPr bwMode="auto">
            <a:xfrm>
              <a:off x="4627" y="1380"/>
              <a:ext cx="723" cy="41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6" name="Rectangle 17"/>
            <p:cNvSpPr>
              <a:spLocks noChangeArrowheads="1"/>
            </p:cNvSpPr>
            <p:nvPr/>
          </p:nvSpPr>
          <p:spPr bwMode="auto">
            <a:xfrm>
              <a:off x="4627" y="2926"/>
              <a:ext cx="723" cy="4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4627" y="2402"/>
              <a:ext cx="723" cy="4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8" name="Rectangle 19"/>
            <p:cNvSpPr>
              <a:spLocks noChangeArrowheads="1"/>
            </p:cNvSpPr>
            <p:nvPr/>
          </p:nvSpPr>
          <p:spPr bwMode="auto">
            <a:xfrm>
              <a:off x="4627" y="1878"/>
              <a:ext cx="723" cy="41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69" name="Rectangle 20"/>
            <p:cNvSpPr>
              <a:spLocks noChangeArrowheads="1"/>
            </p:cNvSpPr>
            <p:nvPr/>
          </p:nvSpPr>
          <p:spPr bwMode="auto">
            <a:xfrm>
              <a:off x="4177" y="939"/>
              <a:ext cx="674" cy="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0" name="Oval 23"/>
            <p:cNvSpPr>
              <a:spLocks noChangeArrowheads="1"/>
            </p:cNvSpPr>
            <p:nvPr/>
          </p:nvSpPr>
          <p:spPr bwMode="auto">
            <a:xfrm>
              <a:off x="5026" y="3754"/>
              <a:ext cx="25" cy="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1" name="Line 24"/>
            <p:cNvSpPr>
              <a:spLocks noChangeShapeType="1"/>
            </p:cNvSpPr>
            <p:nvPr/>
          </p:nvSpPr>
          <p:spPr bwMode="auto">
            <a:xfrm flipH="1">
              <a:off x="4876" y="3782"/>
              <a:ext cx="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Line 25"/>
            <p:cNvSpPr>
              <a:spLocks noChangeShapeType="1"/>
            </p:cNvSpPr>
            <p:nvPr/>
          </p:nvSpPr>
          <p:spPr bwMode="auto">
            <a:xfrm flipH="1">
              <a:off x="4876" y="3837"/>
              <a:ext cx="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73" name="Group 26"/>
            <p:cNvGrpSpPr>
              <a:grpSpLocks/>
            </p:cNvGrpSpPr>
            <p:nvPr/>
          </p:nvGrpSpPr>
          <p:grpSpPr bwMode="auto">
            <a:xfrm>
              <a:off x="3479" y="3588"/>
              <a:ext cx="559" cy="387"/>
              <a:chOff x="1468" y="5088"/>
              <a:chExt cx="1076" cy="672"/>
            </a:xfrm>
          </p:grpSpPr>
          <p:sp>
            <p:nvSpPr>
              <p:cNvPr id="27685" name="Oval 27"/>
              <p:cNvSpPr>
                <a:spLocks noChangeArrowheads="1"/>
              </p:cNvSpPr>
              <p:nvPr/>
            </p:nvSpPr>
            <p:spPr bwMode="auto">
              <a:xfrm>
                <a:off x="1872" y="5280"/>
                <a:ext cx="624" cy="240"/>
              </a:xfrm>
              <a:prstGeom prst="ellipse">
                <a:avLst/>
              </a:prstGeom>
              <a:solidFill>
                <a:srgbClr val="D6C79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6" name="Oval 28"/>
              <p:cNvSpPr>
                <a:spLocks noChangeArrowheads="1"/>
              </p:cNvSpPr>
              <p:nvPr/>
            </p:nvSpPr>
            <p:spPr bwMode="auto">
              <a:xfrm>
                <a:off x="1920" y="5088"/>
                <a:ext cx="336" cy="288"/>
              </a:xfrm>
              <a:prstGeom prst="ellipse">
                <a:avLst/>
              </a:prstGeom>
              <a:solidFill>
                <a:srgbClr val="EEE9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7" name="Oval 29"/>
              <p:cNvSpPr>
                <a:spLocks noChangeArrowheads="1"/>
              </p:cNvSpPr>
              <p:nvPr/>
            </p:nvSpPr>
            <p:spPr bwMode="auto">
              <a:xfrm>
                <a:off x="2112" y="5088"/>
                <a:ext cx="432" cy="240"/>
              </a:xfrm>
              <a:prstGeom prst="ellipse">
                <a:avLst/>
              </a:prstGeom>
              <a:solidFill>
                <a:srgbClr val="F4141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8" name="Oval 30"/>
              <p:cNvSpPr>
                <a:spLocks noChangeArrowheads="1"/>
              </p:cNvSpPr>
              <p:nvPr/>
            </p:nvSpPr>
            <p:spPr bwMode="auto">
              <a:xfrm rot="9905654">
                <a:off x="1920" y="5472"/>
                <a:ext cx="336" cy="288"/>
              </a:xfrm>
              <a:prstGeom prst="ellipse">
                <a:avLst/>
              </a:prstGeom>
              <a:solidFill>
                <a:srgbClr val="EEE92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9" name="Oval 31"/>
              <p:cNvSpPr>
                <a:spLocks noChangeArrowheads="1"/>
              </p:cNvSpPr>
              <p:nvPr/>
            </p:nvSpPr>
            <p:spPr bwMode="auto">
              <a:xfrm>
                <a:off x="2112" y="5376"/>
                <a:ext cx="432" cy="240"/>
              </a:xfrm>
              <a:prstGeom prst="ellipse">
                <a:avLst/>
              </a:prstGeom>
              <a:solidFill>
                <a:srgbClr val="F4141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90" name="Freeform 32"/>
              <p:cNvSpPr>
                <a:spLocks/>
              </p:cNvSpPr>
              <p:nvPr/>
            </p:nvSpPr>
            <p:spPr bwMode="auto">
              <a:xfrm>
                <a:off x="1517" y="5143"/>
                <a:ext cx="380" cy="260"/>
              </a:xfrm>
              <a:custGeom>
                <a:avLst/>
                <a:gdLst>
                  <a:gd name="T0" fmla="*/ 380 w 380"/>
                  <a:gd name="T1" fmla="*/ 233 h 260"/>
                  <a:gd name="T2" fmla="*/ 42 w 380"/>
                  <a:gd name="T3" fmla="*/ 188 h 260"/>
                  <a:gd name="T4" fmla="*/ 19 w 380"/>
                  <a:gd name="T5" fmla="*/ 30 h 260"/>
                  <a:gd name="T6" fmla="*/ 143 w 380"/>
                  <a:gd name="T7" fmla="*/ 52 h 2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260"/>
                  <a:gd name="T14" fmla="*/ 380 w 380"/>
                  <a:gd name="T15" fmla="*/ 260 h 2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260">
                    <a:moveTo>
                      <a:pt x="380" y="233"/>
                    </a:moveTo>
                    <a:cubicBezTo>
                      <a:pt x="218" y="226"/>
                      <a:pt x="150" y="260"/>
                      <a:pt x="42" y="188"/>
                    </a:cubicBezTo>
                    <a:cubicBezTo>
                      <a:pt x="0" y="125"/>
                      <a:pt x="9" y="114"/>
                      <a:pt x="19" y="30"/>
                    </a:cubicBezTo>
                    <a:cubicBezTo>
                      <a:pt x="147" y="41"/>
                      <a:pt x="143" y="0"/>
                      <a:pt x="143" y="5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91" name="Freeform 33"/>
              <p:cNvSpPr>
                <a:spLocks/>
              </p:cNvSpPr>
              <p:nvPr/>
            </p:nvSpPr>
            <p:spPr bwMode="auto">
              <a:xfrm>
                <a:off x="1468" y="5393"/>
                <a:ext cx="441" cy="253"/>
              </a:xfrm>
              <a:custGeom>
                <a:avLst/>
                <a:gdLst>
                  <a:gd name="T0" fmla="*/ 441 w 441"/>
                  <a:gd name="T1" fmla="*/ 62 h 253"/>
                  <a:gd name="T2" fmla="*/ 12 w 441"/>
                  <a:gd name="T3" fmla="*/ 85 h 253"/>
                  <a:gd name="T4" fmla="*/ 0 w 441"/>
                  <a:gd name="T5" fmla="*/ 119 h 253"/>
                  <a:gd name="T6" fmla="*/ 192 w 441"/>
                  <a:gd name="T7" fmla="*/ 209 h 2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1"/>
                  <a:gd name="T13" fmla="*/ 0 h 253"/>
                  <a:gd name="T14" fmla="*/ 441 w 441"/>
                  <a:gd name="T15" fmla="*/ 253 h 2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1" h="253">
                    <a:moveTo>
                      <a:pt x="441" y="62"/>
                    </a:moveTo>
                    <a:cubicBezTo>
                      <a:pt x="302" y="17"/>
                      <a:pt x="133" y="0"/>
                      <a:pt x="12" y="85"/>
                    </a:cubicBezTo>
                    <a:cubicBezTo>
                      <a:pt x="8" y="96"/>
                      <a:pt x="0" y="107"/>
                      <a:pt x="0" y="119"/>
                    </a:cubicBezTo>
                    <a:cubicBezTo>
                      <a:pt x="0" y="253"/>
                      <a:pt x="70" y="209"/>
                      <a:pt x="192" y="20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7674" name="Oval 34"/>
            <p:cNvSpPr>
              <a:spLocks noChangeArrowheads="1"/>
            </p:cNvSpPr>
            <p:nvPr/>
          </p:nvSpPr>
          <p:spPr bwMode="auto">
            <a:xfrm>
              <a:off x="4926" y="3727"/>
              <a:ext cx="199" cy="165"/>
            </a:xfrm>
            <a:prstGeom prst="ellipse">
              <a:avLst/>
            </a:prstGeom>
            <a:solidFill>
              <a:srgbClr val="F4141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5" name="Line 35"/>
            <p:cNvSpPr>
              <a:spLocks noChangeShapeType="1"/>
            </p:cNvSpPr>
            <p:nvPr/>
          </p:nvSpPr>
          <p:spPr bwMode="auto">
            <a:xfrm>
              <a:off x="4926" y="3809"/>
              <a:ext cx="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6" name="Oval 36"/>
            <p:cNvSpPr>
              <a:spLocks noChangeArrowheads="1"/>
            </p:cNvSpPr>
            <p:nvPr/>
          </p:nvSpPr>
          <p:spPr bwMode="auto">
            <a:xfrm>
              <a:off x="4976" y="3754"/>
              <a:ext cx="25" cy="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77" name="Oval 37"/>
            <p:cNvSpPr>
              <a:spLocks noChangeArrowheads="1"/>
            </p:cNvSpPr>
            <p:nvPr/>
          </p:nvSpPr>
          <p:spPr bwMode="auto">
            <a:xfrm>
              <a:off x="5026" y="3837"/>
              <a:ext cx="25" cy="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678" name="Group 38"/>
            <p:cNvGrpSpPr>
              <a:grpSpLocks/>
            </p:cNvGrpSpPr>
            <p:nvPr/>
          </p:nvGrpSpPr>
          <p:grpSpPr bwMode="auto">
            <a:xfrm>
              <a:off x="4907" y="3754"/>
              <a:ext cx="193" cy="136"/>
              <a:chOff x="2941" y="5376"/>
              <a:chExt cx="371" cy="236"/>
            </a:xfrm>
          </p:grpSpPr>
          <p:sp>
            <p:nvSpPr>
              <p:cNvPr id="27680" name="Oval 39"/>
              <p:cNvSpPr>
                <a:spLocks noChangeArrowheads="1"/>
              </p:cNvSpPr>
              <p:nvPr/>
            </p:nvSpPr>
            <p:spPr bwMode="auto">
              <a:xfrm>
                <a:off x="3264" y="53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1" name="Oval 40"/>
              <p:cNvSpPr>
                <a:spLocks noChangeArrowheads="1"/>
              </p:cNvSpPr>
              <p:nvPr/>
            </p:nvSpPr>
            <p:spPr bwMode="auto">
              <a:xfrm>
                <a:off x="3072" y="552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2" name="Oval 41"/>
              <p:cNvSpPr>
                <a:spLocks noChangeArrowheads="1"/>
              </p:cNvSpPr>
              <p:nvPr/>
            </p:nvSpPr>
            <p:spPr bwMode="auto">
              <a:xfrm>
                <a:off x="3264" y="552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683" name="Freeform 42"/>
              <p:cNvSpPr>
                <a:spLocks/>
              </p:cNvSpPr>
              <p:nvPr/>
            </p:nvSpPr>
            <p:spPr bwMode="auto">
              <a:xfrm>
                <a:off x="2941" y="5420"/>
                <a:ext cx="63" cy="192"/>
              </a:xfrm>
              <a:custGeom>
                <a:avLst/>
                <a:gdLst>
                  <a:gd name="T0" fmla="*/ 41 w 63"/>
                  <a:gd name="T1" fmla="*/ 1 h 192"/>
                  <a:gd name="T2" fmla="*/ 7 w 63"/>
                  <a:gd name="T3" fmla="*/ 12 h 192"/>
                  <a:gd name="T4" fmla="*/ 18 w 63"/>
                  <a:gd name="T5" fmla="*/ 125 h 192"/>
                  <a:gd name="T6" fmla="*/ 63 w 63"/>
                  <a:gd name="T7" fmla="*/ 125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92"/>
                  <a:gd name="T14" fmla="*/ 63 w 63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92">
                    <a:moveTo>
                      <a:pt x="41" y="1"/>
                    </a:moveTo>
                    <a:cubicBezTo>
                      <a:pt x="30" y="5"/>
                      <a:pt x="9" y="0"/>
                      <a:pt x="7" y="12"/>
                    </a:cubicBezTo>
                    <a:cubicBezTo>
                      <a:pt x="0" y="49"/>
                      <a:pt x="6" y="89"/>
                      <a:pt x="18" y="125"/>
                    </a:cubicBezTo>
                    <a:cubicBezTo>
                      <a:pt x="40" y="192"/>
                      <a:pt x="58" y="136"/>
                      <a:pt x="63" y="125"/>
                    </a:cubicBezTo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84" name="Oval 43"/>
              <p:cNvSpPr>
                <a:spLocks noChangeArrowheads="1"/>
              </p:cNvSpPr>
              <p:nvPr/>
            </p:nvSpPr>
            <p:spPr bwMode="auto">
              <a:xfrm>
                <a:off x="3072" y="5376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679" name="Oval 44"/>
            <p:cNvSpPr>
              <a:spLocks noChangeArrowheads="1"/>
            </p:cNvSpPr>
            <p:nvPr/>
          </p:nvSpPr>
          <p:spPr bwMode="auto">
            <a:xfrm>
              <a:off x="5026" y="3754"/>
              <a:ext cx="25" cy="2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2" name="WordArt 49"/>
          <p:cNvSpPr>
            <a:spLocks noChangeArrowheads="1" noChangeShapeType="1" noTextEdit="1"/>
          </p:cNvSpPr>
          <p:nvPr/>
        </p:nvSpPr>
        <p:spPr bwMode="auto">
          <a:xfrm>
            <a:off x="2500313" y="1143000"/>
            <a:ext cx="64293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27653" name="WordArt 50"/>
          <p:cNvSpPr>
            <a:spLocks noChangeArrowheads="1" noChangeShapeType="1" noTextEdit="1"/>
          </p:cNvSpPr>
          <p:nvPr/>
        </p:nvSpPr>
        <p:spPr bwMode="auto">
          <a:xfrm>
            <a:off x="6786563" y="1714500"/>
            <a:ext cx="59372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33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5720" y="0"/>
            <a:ext cx="885828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Засели домики числами так, чтобы соседи в сумме давали номер дома.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18487" cy="1658937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каждом ряду фигур отметьте две такие, из которых можно составить квадрат.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CE4E2-889C-4529-9592-9E8875A520D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172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989138"/>
            <a:ext cx="8064500" cy="3887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50825" y="620713"/>
            <a:ext cx="8435975" cy="570388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90333-A42E-42F1-9C42-5E2D83F37C7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1341438"/>
            <a:ext cx="1295400" cy="1223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71775" y="1268413"/>
            <a:ext cx="647700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8263" y="1341438"/>
            <a:ext cx="15113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08850" y="1341438"/>
            <a:ext cx="647700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1550" y="3429000"/>
            <a:ext cx="1296988" cy="1223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213" y="3500438"/>
            <a:ext cx="1441450" cy="11525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5041107" y="3464718"/>
            <a:ext cx="1295400" cy="122396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ый треугольник 17"/>
          <p:cNvSpPr/>
          <p:nvPr/>
        </p:nvSpPr>
        <p:spPr>
          <a:xfrm rot="5400000">
            <a:off x="7056438" y="3536950"/>
            <a:ext cx="1296987" cy="122396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Перечислите названия грибов. Назовите несъедобные грибы</a:t>
            </a:r>
            <a:endParaRPr lang="ru-RU" sz="360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62408-D499-4CD7-9BCC-272238747B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9220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060575"/>
            <a:ext cx="7991475" cy="3600450"/>
          </a:xfrm>
        </p:spPr>
      </p:pic>
      <p:sp>
        <p:nvSpPr>
          <p:cNvPr id="8" name="Управляющая кнопка: справка 7">
            <a:hlinkClick r:id="rId3" action="ppaction://hlinksldjump" highlightClick="1"/>
          </p:cNvPr>
          <p:cNvSpPr/>
          <p:nvPr/>
        </p:nvSpPr>
        <p:spPr>
          <a:xfrm>
            <a:off x="1258888" y="5229225"/>
            <a:ext cx="649287" cy="431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Управляющая кнопка: справка 8">
            <a:hlinkClick r:id="rId4" action="ppaction://hlinksldjump" highlightClick="1"/>
          </p:cNvPr>
          <p:cNvSpPr/>
          <p:nvPr/>
        </p:nvSpPr>
        <p:spPr>
          <a:xfrm>
            <a:off x="2700338" y="5229225"/>
            <a:ext cx="647700" cy="431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справка 9">
            <a:hlinkClick r:id="rId5" action="ppaction://hlinksldjump" highlightClick="1"/>
          </p:cNvPr>
          <p:cNvSpPr/>
          <p:nvPr/>
        </p:nvSpPr>
        <p:spPr>
          <a:xfrm>
            <a:off x="4284663" y="5229225"/>
            <a:ext cx="647700" cy="431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справка 10">
            <a:hlinkClick r:id="rId6" action="ppaction://hlinksldjump" highlightClick="1"/>
          </p:cNvPr>
          <p:cNvSpPr/>
          <p:nvPr/>
        </p:nvSpPr>
        <p:spPr>
          <a:xfrm>
            <a:off x="5651500" y="5229225"/>
            <a:ext cx="649288" cy="431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справка 11">
            <a:hlinkClick r:id="rId7" action="ppaction://hlinksldjump" highlightClick="1"/>
          </p:cNvPr>
          <p:cNvSpPr/>
          <p:nvPr/>
        </p:nvSpPr>
        <p:spPr>
          <a:xfrm>
            <a:off x="7019925" y="5229225"/>
            <a:ext cx="647700" cy="431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23850" y="476250"/>
            <a:ext cx="8362950" cy="5848350"/>
          </a:xfrm>
        </p:spPr>
        <p:txBody>
          <a:bodyPr/>
          <a:lstStyle/>
          <a:p>
            <a:r>
              <a:rPr lang="ru-RU" sz="5400" b="1" smtClean="0"/>
              <a:t>Подберезовик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9A30A-1511-4C9A-A3FE-937A6AC185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44" name="Picture 2" descr="http://www.grib-bludo.ru/_ph/1/2/225300676.jpg?1446831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341438"/>
            <a:ext cx="41052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936625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8218487" cy="5848350"/>
          </a:xfrm>
        </p:spPr>
        <p:txBody>
          <a:bodyPr/>
          <a:lstStyle/>
          <a:p>
            <a:r>
              <a:rPr lang="ru-RU" sz="5400" b="1" smtClean="0"/>
              <a:t>Белый гриб</a:t>
            </a:r>
            <a:r>
              <a:rPr lang="en-US" sz="5400" b="1" smtClean="0"/>
              <a:t> (</a:t>
            </a:r>
            <a:r>
              <a:rPr lang="ru-RU" sz="5400" b="1" smtClean="0"/>
              <a:t>боровик</a:t>
            </a:r>
            <a:r>
              <a:rPr lang="en-US" sz="5400" b="1" smtClean="0"/>
              <a:t>)</a:t>
            </a:r>
            <a:endParaRPr lang="ru-RU" sz="5400" b="1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FAABF-7C6C-455A-821A-2F4BF281FBE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1268" name="Picture 2" descr="http://www.invent-plus.kz/sadovie.files/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5688012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936625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95288" y="333375"/>
            <a:ext cx="8291512" cy="5991225"/>
          </a:xfrm>
        </p:spPr>
        <p:txBody>
          <a:bodyPr/>
          <a:lstStyle/>
          <a:p>
            <a:r>
              <a:rPr lang="ru-RU" sz="5400" b="1" smtClean="0"/>
              <a:t>Бледная поганка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F30C0-8EA3-43DF-9D89-9BF9F132E38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292" name="Picture 2" descr="http://www.playing-field.ru/img/2015/052104/21364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341438"/>
            <a:ext cx="6721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5113" y="5876925"/>
            <a:ext cx="935037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68313" y="333375"/>
            <a:ext cx="8218487" cy="5991225"/>
          </a:xfrm>
        </p:spPr>
        <p:txBody>
          <a:bodyPr/>
          <a:lstStyle/>
          <a:p>
            <a:r>
              <a:rPr lang="ru-RU" sz="4400" b="1" smtClean="0"/>
              <a:t>Груздь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F1816-0DFB-49AF-8560-490EE822843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3316" name="Picture 2" descr="http://uch.znate.ru/tw_files2/urls_52/6/d-514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2404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885113" y="5876925"/>
            <a:ext cx="935037" cy="7921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248</Words>
  <Application>Microsoft Office PowerPoint</Application>
  <PresentationFormat>Экран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В каждом ряду фигур отметьте две такие, из которых можно составить квадрат.</vt:lpstr>
      <vt:lpstr>Слайд 4</vt:lpstr>
      <vt:lpstr>Перечислите названия грибов. Назовите несъедобные грибы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Maga</dc:creator>
  <cp:lastModifiedBy>7</cp:lastModifiedBy>
  <cp:revision>67</cp:revision>
  <dcterms:modified xsi:type="dcterms:W3CDTF">2022-10-01T09:23:19Z</dcterms:modified>
</cp:coreProperties>
</file>